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2" r:id="rId3"/>
    <p:sldId id="294" r:id="rId4"/>
    <p:sldId id="285" r:id="rId5"/>
    <p:sldId id="293" r:id="rId6"/>
    <p:sldId id="295" r:id="rId7"/>
    <p:sldId id="296" r:id="rId8"/>
    <p:sldId id="299" r:id="rId9"/>
    <p:sldId id="300" r:id="rId10"/>
    <p:sldId id="297" r:id="rId11"/>
    <p:sldId id="298" r:id="rId12"/>
    <p:sldId id="301" r:id="rId13"/>
    <p:sldId id="302" r:id="rId14"/>
    <p:sldId id="303" r:id="rId15"/>
    <p:sldId id="290" r:id="rId16"/>
    <p:sldId id="291" r:id="rId17"/>
    <p:sldId id="289" r:id="rId18"/>
    <p:sldId id="292" r:id="rId19"/>
    <p:sldId id="304" r:id="rId20"/>
  </p:sldIdLst>
  <p:sldSz cx="13411200" cy="10058400"/>
  <p:notesSz cx="6858000" cy="9144000"/>
  <p:defaultTextStyle>
    <a:defPPr>
      <a:defRPr lang="en-US"/>
    </a:defPPr>
    <a:lvl1pPr marL="0" algn="l" defTabSz="1463040" rtl="0" eaLnBrk="1" latinLnBrk="0" hangingPunct="1">
      <a:defRPr sz="2880" kern="1200">
        <a:solidFill>
          <a:schemeClr val="tx1"/>
        </a:solidFill>
        <a:latin typeface="+mn-lt"/>
        <a:ea typeface="+mn-ea"/>
        <a:cs typeface="+mn-cs"/>
      </a:defRPr>
    </a:lvl1pPr>
    <a:lvl2pPr marL="731520" algn="l" defTabSz="1463040" rtl="0" eaLnBrk="1" latinLnBrk="0" hangingPunct="1">
      <a:defRPr sz="2880" kern="1200">
        <a:solidFill>
          <a:schemeClr val="tx1"/>
        </a:solidFill>
        <a:latin typeface="+mn-lt"/>
        <a:ea typeface="+mn-ea"/>
        <a:cs typeface="+mn-cs"/>
      </a:defRPr>
    </a:lvl2pPr>
    <a:lvl3pPr marL="1463040" algn="l" defTabSz="1463040" rtl="0" eaLnBrk="1" latinLnBrk="0" hangingPunct="1">
      <a:defRPr sz="2880" kern="1200">
        <a:solidFill>
          <a:schemeClr val="tx1"/>
        </a:solidFill>
        <a:latin typeface="+mn-lt"/>
        <a:ea typeface="+mn-ea"/>
        <a:cs typeface="+mn-cs"/>
      </a:defRPr>
    </a:lvl3pPr>
    <a:lvl4pPr marL="2194560" algn="l" defTabSz="1463040" rtl="0" eaLnBrk="1" latinLnBrk="0" hangingPunct="1">
      <a:defRPr sz="2880" kern="1200">
        <a:solidFill>
          <a:schemeClr val="tx1"/>
        </a:solidFill>
        <a:latin typeface="+mn-lt"/>
        <a:ea typeface="+mn-ea"/>
        <a:cs typeface="+mn-cs"/>
      </a:defRPr>
    </a:lvl4pPr>
    <a:lvl5pPr marL="2926080" algn="l" defTabSz="1463040" rtl="0" eaLnBrk="1" latinLnBrk="0" hangingPunct="1">
      <a:defRPr sz="2880" kern="1200">
        <a:solidFill>
          <a:schemeClr val="tx1"/>
        </a:solidFill>
        <a:latin typeface="+mn-lt"/>
        <a:ea typeface="+mn-ea"/>
        <a:cs typeface="+mn-cs"/>
      </a:defRPr>
    </a:lvl5pPr>
    <a:lvl6pPr marL="3657600" algn="l" defTabSz="1463040" rtl="0" eaLnBrk="1" latinLnBrk="0" hangingPunct="1">
      <a:defRPr sz="2880" kern="1200">
        <a:solidFill>
          <a:schemeClr val="tx1"/>
        </a:solidFill>
        <a:latin typeface="+mn-lt"/>
        <a:ea typeface="+mn-ea"/>
        <a:cs typeface="+mn-cs"/>
      </a:defRPr>
    </a:lvl6pPr>
    <a:lvl7pPr marL="4389120" algn="l" defTabSz="1463040" rtl="0" eaLnBrk="1" latinLnBrk="0" hangingPunct="1">
      <a:defRPr sz="2880" kern="1200">
        <a:solidFill>
          <a:schemeClr val="tx1"/>
        </a:solidFill>
        <a:latin typeface="+mn-lt"/>
        <a:ea typeface="+mn-ea"/>
        <a:cs typeface="+mn-cs"/>
      </a:defRPr>
    </a:lvl7pPr>
    <a:lvl8pPr marL="5120640" algn="l" defTabSz="1463040" rtl="0" eaLnBrk="1" latinLnBrk="0" hangingPunct="1">
      <a:defRPr sz="2880" kern="1200">
        <a:solidFill>
          <a:schemeClr val="tx1"/>
        </a:solidFill>
        <a:latin typeface="+mn-lt"/>
        <a:ea typeface="+mn-ea"/>
        <a:cs typeface="+mn-cs"/>
      </a:defRPr>
    </a:lvl8pPr>
    <a:lvl9pPr marL="5852160" algn="l" defTabSz="1463040" rtl="0" eaLnBrk="1" latinLnBrk="0" hangingPunct="1">
      <a:defRPr sz="288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42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0CE68A-A117-1C46-827F-88A2B3E3B7CF}" v="26" dt="2023-05-08T19:27:17.562"/>
    <p1510:client id="{DED1AD0E-C67A-4157-98FD-5BCA2C7D96CB}" v="188" dt="2023-05-09T17:12:04.2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053"/>
    <p:restoredTop sz="78052"/>
  </p:normalViewPr>
  <p:slideViewPr>
    <p:cSldViewPr snapToGrid="0" snapToObjects="1">
      <p:cViewPr varScale="1">
        <p:scale>
          <a:sx n="61" d="100"/>
          <a:sy n="61" d="100"/>
        </p:scale>
        <p:origin x="858" y="78"/>
      </p:cViewPr>
      <p:guideLst>
        <p:guide orient="horz" pos="3168"/>
        <p:guide pos="4224"/>
      </p:guideLst>
    </p:cSldViewPr>
  </p:slideViewPr>
  <p:notesTextViewPr>
    <p:cViewPr>
      <p:scale>
        <a:sx n="90" d="100"/>
        <a:sy n="9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 Leider" userId="4d90e166-72bf-446b-91b1-1c8ae987e1c5" providerId="ADAL" clId="{DED1AD0E-C67A-4157-98FD-5BCA2C7D96CB}"/>
    <pc:docChg chg="undo redo custSel addSld delSld modSld sldOrd">
      <pc:chgData name="Robert Leider" userId="4d90e166-72bf-446b-91b1-1c8ae987e1c5" providerId="ADAL" clId="{DED1AD0E-C67A-4157-98FD-5BCA2C7D96CB}" dt="2023-05-09T17:16:11.563" v="1747" actId="255"/>
      <pc:docMkLst>
        <pc:docMk/>
      </pc:docMkLst>
      <pc:sldChg chg="modSp mod">
        <pc:chgData name="Robert Leider" userId="4d90e166-72bf-446b-91b1-1c8ae987e1c5" providerId="ADAL" clId="{DED1AD0E-C67A-4157-98FD-5BCA2C7D96CB}" dt="2023-05-09T16:40:40.258" v="1183" actId="20577"/>
        <pc:sldMkLst>
          <pc:docMk/>
          <pc:sldMk cId="0" sldId="262"/>
        </pc:sldMkLst>
        <pc:spChg chg="mod">
          <ac:chgData name="Robert Leider" userId="4d90e166-72bf-446b-91b1-1c8ae987e1c5" providerId="ADAL" clId="{DED1AD0E-C67A-4157-98FD-5BCA2C7D96CB}" dt="2023-05-09T16:40:40.258" v="1183" actId="20577"/>
          <ac:spMkLst>
            <pc:docMk/>
            <pc:sldMk cId="0" sldId="262"/>
            <ac:spMk id="2" creationId="{F94DE569-81BC-CAB9-1763-FB2487531EF7}"/>
          </ac:spMkLst>
        </pc:spChg>
        <pc:spChg chg="mod">
          <ac:chgData name="Robert Leider" userId="4d90e166-72bf-446b-91b1-1c8ae987e1c5" providerId="ADAL" clId="{DED1AD0E-C67A-4157-98FD-5BCA2C7D96CB}" dt="2023-05-09T15:35:57.825" v="776" actId="20577"/>
          <ac:spMkLst>
            <pc:docMk/>
            <pc:sldMk cId="0" sldId="262"/>
            <ac:spMk id="10242" creationId="{614A3E32-D3E8-3445-B35F-0FB5C0A145FE}"/>
          </ac:spMkLst>
        </pc:spChg>
      </pc:sldChg>
      <pc:sldChg chg="addSp delSp modSp del mod">
        <pc:chgData name="Robert Leider" userId="4d90e166-72bf-446b-91b1-1c8ae987e1c5" providerId="ADAL" clId="{DED1AD0E-C67A-4157-98FD-5BCA2C7D96CB}" dt="2023-05-09T17:01:23.223" v="1649" actId="47"/>
        <pc:sldMkLst>
          <pc:docMk/>
          <pc:sldMk cId="3501341793" sldId="284"/>
        </pc:sldMkLst>
        <pc:spChg chg="add del mod">
          <ac:chgData name="Robert Leider" userId="4d90e166-72bf-446b-91b1-1c8ae987e1c5" providerId="ADAL" clId="{DED1AD0E-C67A-4157-98FD-5BCA2C7D96CB}" dt="2023-05-09T16:55:34.429" v="1622"/>
          <ac:spMkLst>
            <pc:docMk/>
            <pc:sldMk cId="3501341793" sldId="284"/>
            <ac:spMk id="2" creationId="{16CBBB34-E281-E911-51FD-0C0B7E4DECDF}"/>
          </ac:spMkLst>
        </pc:spChg>
        <pc:spChg chg="add del mod">
          <ac:chgData name="Robert Leider" userId="4d90e166-72bf-446b-91b1-1c8ae987e1c5" providerId="ADAL" clId="{DED1AD0E-C67A-4157-98FD-5BCA2C7D96CB}" dt="2023-05-09T16:57:25.292" v="1634"/>
          <ac:spMkLst>
            <pc:docMk/>
            <pc:sldMk cId="3501341793" sldId="284"/>
            <ac:spMk id="3" creationId="{649AD65A-C1EF-208A-0797-45E45BA24F26}"/>
          </ac:spMkLst>
        </pc:spChg>
        <pc:spChg chg="mod">
          <ac:chgData name="Robert Leider" userId="4d90e166-72bf-446b-91b1-1c8ae987e1c5" providerId="ADAL" clId="{DED1AD0E-C67A-4157-98FD-5BCA2C7D96CB}" dt="2023-05-09T16:55:55.267" v="1626"/>
          <ac:spMkLst>
            <pc:docMk/>
            <pc:sldMk cId="3501341793" sldId="284"/>
            <ac:spMk id="6" creationId="{44FD065E-5BEE-009B-8A8F-FAA7D9D61019}"/>
          </ac:spMkLst>
        </pc:spChg>
        <pc:spChg chg="mod">
          <ac:chgData name="Robert Leider" userId="4d90e166-72bf-446b-91b1-1c8ae987e1c5" providerId="ADAL" clId="{DED1AD0E-C67A-4157-98FD-5BCA2C7D96CB}" dt="2023-05-09T16:55:55.267" v="1626"/>
          <ac:spMkLst>
            <pc:docMk/>
            <pc:sldMk cId="3501341793" sldId="284"/>
            <ac:spMk id="7" creationId="{D61A9638-0160-DD4E-7B06-A87ACB30C8B5}"/>
          </ac:spMkLst>
        </pc:spChg>
        <pc:spChg chg="mod">
          <ac:chgData name="Robert Leider" userId="4d90e166-72bf-446b-91b1-1c8ae987e1c5" providerId="ADAL" clId="{DED1AD0E-C67A-4157-98FD-5BCA2C7D96CB}" dt="2023-05-09T16:55:55.267" v="1626"/>
          <ac:spMkLst>
            <pc:docMk/>
            <pc:sldMk cId="3501341793" sldId="284"/>
            <ac:spMk id="8" creationId="{E52ED422-E96C-3334-BE52-E0BDF78E7ADE}"/>
          </ac:spMkLst>
        </pc:spChg>
        <pc:spChg chg="mod">
          <ac:chgData name="Robert Leider" userId="4d90e166-72bf-446b-91b1-1c8ae987e1c5" providerId="ADAL" clId="{DED1AD0E-C67A-4157-98FD-5BCA2C7D96CB}" dt="2023-05-09T16:55:55.267" v="1626"/>
          <ac:spMkLst>
            <pc:docMk/>
            <pc:sldMk cId="3501341793" sldId="284"/>
            <ac:spMk id="9" creationId="{9032EAD0-04CE-A8CA-E10A-FEAB340BB713}"/>
          </ac:spMkLst>
        </pc:spChg>
        <pc:spChg chg="mod">
          <ac:chgData name="Robert Leider" userId="4d90e166-72bf-446b-91b1-1c8ae987e1c5" providerId="ADAL" clId="{DED1AD0E-C67A-4157-98FD-5BCA2C7D96CB}" dt="2023-05-09T16:56:11.359" v="1629" actId="14100"/>
          <ac:spMkLst>
            <pc:docMk/>
            <pc:sldMk cId="3501341793" sldId="284"/>
            <ac:spMk id="10" creationId="{ADBE6C70-EC6B-603A-12D3-6F3348BD1010}"/>
          </ac:spMkLst>
        </pc:spChg>
        <pc:spChg chg="add mod">
          <ac:chgData name="Robert Leider" userId="4d90e166-72bf-446b-91b1-1c8ae987e1c5" providerId="ADAL" clId="{DED1AD0E-C67A-4157-98FD-5BCA2C7D96CB}" dt="2023-05-09T16:58:47.018" v="1645"/>
          <ac:spMkLst>
            <pc:docMk/>
            <pc:sldMk cId="3501341793" sldId="284"/>
            <ac:spMk id="11" creationId="{614A3E32-D3E8-3445-B35F-0FB5C0A145FE}"/>
          </ac:spMkLst>
        </pc:spChg>
        <pc:spChg chg="add del mod">
          <ac:chgData name="Robert Leider" userId="4d90e166-72bf-446b-91b1-1c8ae987e1c5" providerId="ADAL" clId="{DED1AD0E-C67A-4157-98FD-5BCA2C7D96CB}" dt="2023-05-09T16:57:26.696" v="1639" actId="26606"/>
          <ac:spMkLst>
            <pc:docMk/>
            <pc:sldMk cId="3501341793" sldId="284"/>
            <ac:spMk id="1031" creationId="{D13A6BBF-3FBD-0755-4432-FC1243630C36}"/>
          </ac:spMkLst>
        </pc:spChg>
        <pc:grpChg chg="add del mod">
          <ac:chgData name="Robert Leider" userId="4d90e166-72bf-446b-91b1-1c8ae987e1c5" providerId="ADAL" clId="{DED1AD0E-C67A-4157-98FD-5BCA2C7D96CB}" dt="2023-05-09T16:56:12.714" v="1631"/>
          <ac:grpSpMkLst>
            <pc:docMk/>
            <pc:sldMk cId="3501341793" sldId="284"/>
            <ac:grpSpMk id="4" creationId="{0D625C46-6921-A1BC-8956-3BF70B32FE06}"/>
          </ac:grpSpMkLst>
        </pc:grpChg>
        <pc:graphicFrameChg chg="add mod">
          <ac:chgData name="Robert Leider" userId="4d90e166-72bf-446b-91b1-1c8ae987e1c5" providerId="ADAL" clId="{DED1AD0E-C67A-4157-98FD-5BCA2C7D96CB}" dt="2023-05-09T16:58:47.018" v="1645"/>
          <ac:graphicFrameMkLst>
            <pc:docMk/>
            <pc:sldMk cId="3501341793" sldId="284"/>
            <ac:graphicFrameMk id="12" creationId="{B28BF92F-FF4F-B946-B34B-D5F545702307}"/>
          </ac:graphicFrameMkLst>
        </pc:graphicFrameChg>
        <pc:graphicFrameChg chg="add del mod">
          <ac:chgData name="Robert Leider" userId="4d90e166-72bf-446b-91b1-1c8ae987e1c5" providerId="ADAL" clId="{DED1AD0E-C67A-4157-98FD-5BCA2C7D96CB}" dt="2023-05-09T17:00:52.020" v="1647" actId="478"/>
          <ac:graphicFrameMkLst>
            <pc:docMk/>
            <pc:sldMk cId="3501341793" sldId="284"/>
            <ac:graphicFrameMk id="13" creationId="{B28BF92F-FF4F-B946-B34B-D5F545702307}"/>
          </ac:graphicFrameMkLst>
        </pc:graphicFrameChg>
        <pc:picChg chg="del">
          <ac:chgData name="Robert Leider" userId="4d90e166-72bf-446b-91b1-1c8ae987e1c5" providerId="ADAL" clId="{DED1AD0E-C67A-4157-98FD-5BCA2C7D96CB}" dt="2023-05-09T16:48:26.271" v="1550" actId="478"/>
          <ac:picMkLst>
            <pc:docMk/>
            <pc:sldMk cId="3501341793" sldId="284"/>
            <ac:picMk id="5" creationId="{FBBBACAD-6074-4E0D-0A92-70C8B9EF81A6}"/>
          </ac:picMkLst>
        </pc:picChg>
        <pc:picChg chg="add del mod">
          <ac:chgData name="Robert Leider" userId="4d90e166-72bf-446b-91b1-1c8ae987e1c5" providerId="ADAL" clId="{DED1AD0E-C67A-4157-98FD-5BCA2C7D96CB}" dt="2023-05-09T16:58:44.607" v="1643" actId="478"/>
          <ac:picMkLst>
            <pc:docMk/>
            <pc:sldMk cId="3501341793" sldId="284"/>
            <ac:picMk id="1026" creationId="{C632B9A2-FF9C-2932-7081-B7F364970EF7}"/>
          </ac:picMkLst>
        </pc:picChg>
      </pc:sldChg>
      <pc:sldChg chg="modSp mod ord">
        <pc:chgData name="Robert Leider" userId="4d90e166-72bf-446b-91b1-1c8ae987e1c5" providerId="ADAL" clId="{DED1AD0E-C67A-4157-98FD-5BCA2C7D96CB}" dt="2023-05-09T16:39:38.781" v="1172" actId="20577"/>
        <pc:sldMkLst>
          <pc:docMk/>
          <pc:sldMk cId="3149147939" sldId="285"/>
        </pc:sldMkLst>
        <pc:spChg chg="mod">
          <ac:chgData name="Robert Leider" userId="4d90e166-72bf-446b-91b1-1c8ae987e1c5" providerId="ADAL" clId="{DED1AD0E-C67A-4157-98FD-5BCA2C7D96CB}" dt="2023-05-09T16:39:38.781" v="1172" actId="20577"/>
          <ac:spMkLst>
            <pc:docMk/>
            <pc:sldMk cId="3149147939" sldId="285"/>
            <ac:spMk id="3" creationId="{36F53212-E53E-47F3-79C2-9BCD9364B1ED}"/>
          </ac:spMkLst>
        </pc:spChg>
      </pc:sldChg>
      <pc:sldChg chg="modSp mod">
        <pc:chgData name="Robert Leider" userId="4d90e166-72bf-446b-91b1-1c8ae987e1c5" providerId="ADAL" clId="{DED1AD0E-C67A-4157-98FD-5BCA2C7D96CB}" dt="2023-05-09T17:16:11.563" v="1747" actId="255"/>
        <pc:sldMkLst>
          <pc:docMk/>
          <pc:sldMk cId="4093090944" sldId="290"/>
        </pc:sldMkLst>
        <pc:spChg chg="mod">
          <ac:chgData name="Robert Leider" userId="4d90e166-72bf-446b-91b1-1c8ae987e1c5" providerId="ADAL" clId="{DED1AD0E-C67A-4157-98FD-5BCA2C7D96CB}" dt="2023-05-09T17:16:04.475" v="1746" actId="113"/>
          <ac:spMkLst>
            <pc:docMk/>
            <pc:sldMk cId="4093090944" sldId="290"/>
            <ac:spMk id="4" creationId="{6D0E493F-ED06-E1B5-6DFF-49BFEA076C9C}"/>
          </ac:spMkLst>
        </pc:spChg>
        <pc:spChg chg="mod">
          <ac:chgData name="Robert Leider" userId="4d90e166-72bf-446b-91b1-1c8ae987e1c5" providerId="ADAL" clId="{DED1AD0E-C67A-4157-98FD-5BCA2C7D96CB}" dt="2023-05-09T17:16:11.563" v="1747" actId="255"/>
          <ac:spMkLst>
            <pc:docMk/>
            <pc:sldMk cId="4093090944" sldId="290"/>
            <ac:spMk id="5" creationId="{BE045884-8B27-7DA3-8E65-9E44572EA708}"/>
          </ac:spMkLst>
        </pc:spChg>
      </pc:sldChg>
      <pc:sldChg chg="modSp mod">
        <pc:chgData name="Robert Leider" userId="4d90e166-72bf-446b-91b1-1c8ae987e1c5" providerId="ADAL" clId="{DED1AD0E-C67A-4157-98FD-5BCA2C7D96CB}" dt="2023-05-09T17:13:13.747" v="1720" actId="20577"/>
        <pc:sldMkLst>
          <pc:docMk/>
          <pc:sldMk cId="478768684" sldId="291"/>
        </pc:sldMkLst>
        <pc:spChg chg="mod">
          <ac:chgData name="Robert Leider" userId="4d90e166-72bf-446b-91b1-1c8ae987e1c5" providerId="ADAL" clId="{DED1AD0E-C67A-4157-98FD-5BCA2C7D96CB}" dt="2023-05-09T17:13:13.747" v="1720" actId="20577"/>
          <ac:spMkLst>
            <pc:docMk/>
            <pc:sldMk cId="478768684" sldId="291"/>
            <ac:spMk id="4" creationId="{000A3404-2CAF-8F5C-7117-1F35FEFF3165}"/>
          </ac:spMkLst>
        </pc:spChg>
      </pc:sldChg>
      <pc:sldChg chg="modSp mod">
        <pc:chgData name="Robert Leider" userId="4d90e166-72bf-446b-91b1-1c8ae987e1c5" providerId="ADAL" clId="{DED1AD0E-C67A-4157-98FD-5BCA2C7D96CB}" dt="2023-05-09T16:57:27.376" v="1640" actId="1076"/>
        <pc:sldMkLst>
          <pc:docMk/>
          <pc:sldMk cId="759943597" sldId="292"/>
        </pc:sldMkLst>
        <pc:picChg chg="mod">
          <ac:chgData name="Robert Leider" userId="4d90e166-72bf-446b-91b1-1c8ae987e1c5" providerId="ADAL" clId="{DED1AD0E-C67A-4157-98FD-5BCA2C7D96CB}" dt="2023-05-09T16:57:27.376" v="1640" actId="1076"/>
          <ac:picMkLst>
            <pc:docMk/>
            <pc:sldMk cId="759943597" sldId="292"/>
            <ac:picMk id="2" creationId="{339406A1-DA0C-9F33-C452-FDAE35186368}"/>
          </ac:picMkLst>
        </pc:picChg>
      </pc:sldChg>
      <pc:sldChg chg="modSp add mod modNotesTx">
        <pc:chgData name="Robert Leider" userId="4d90e166-72bf-446b-91b1-1c8ae987e1c5" providerId="ADAL" clId="{DED1AD0E-C67A-4157-98FD-5BCA2C7D96CB}" dt="2023-05-09T16:46:31.238" v="1502" actId="20577"/>
        <pc:sldMkLst>
          <pc:docMk/>
          <pc:sldMk cId="2505243335" sldId="294"/>
        </pc:sldMkLst>
        <pc:spChg chg="mod">
          <ac:chgData name="Robert Leider" userId="4d90e166-72bf-446b-91b1-1c8ae987e1c5" providerId="ADAL" clId="{DED1AD0E-C67A-4157-98FD-5BCA2C7D96CB}" dt="2023-05-09T16:45:15.720" v="1317" actId="20577"/>
          <ac:spMkLst>
            <pc:docMk/>
            <pc:sldMk cId="2505243335" sldId="294"/>
            <ac:spMk id="2" creationId="{F94DE569-81BC-CAB9-1763-FB2487531EF7}"/>
          </ac:spMkLst>
        </pc:spChg>
        <pc:spChg chg="mod">
          <ac:chgData name="Robert Leider" userId="4d90e166-72bf-446b-91b1-1c8ae987e1c5" providerId="ADAL" clId="{DED1AD0E-C67A-4157-98FD-5BCA2C7D96CB}" dt="2023-05-09T15:36:09.983" v="795" actId="20577"/>
          <ac:spMkLst>
            <pc:docMk/>
            <pc:sldMk cId="2505243335" sldId="294"/>
            <ac:spMk id="10242" creationId="{614A3E32-D3E8-3445-B35F-0FB5C0A145FE}"/>
          </ac:spMkLst>
        </pc:spChg>
      </pc:sldChg>
      <pc:sldChg chg="modSp add mod">
        <pc:chgData name="Robert Leider" userId="4d90e166-72bf-446b-91b1-1c8ae987e1c5" providerId="ADAL" clId="{DED1AD0E-C67A-4157-98FD-5BCA2C7D96CB}" dt="2023-05-09T16:40:28.927" v="1181" actId="255"/>
        <pc:sldMkLst>
          <pc:docMk/>
          <pc:sldMk cId="2609356439" sldId="295"/>
        </pc:sldMkLst>
        <pc:spChg chg="mod">
          <ac:chgData name="Robert Leider" userId="4d90e166-72bf-446b-91b1-1c8ae987e1c5" providerId="ADAL" clId="{DED1AD0E-C67A-4157-98FD-5BCA2C7D96CB}" dt="2023-05-09T16:40:28.927" v="1181" actId="255"/>
          <ac:spMkLst>
            <pc:docMk/>
            <pc:sldMk cId="2609356439" sldId="295"/>
            <ac:spMk id="2" creationId="{F94DE569-81BC-CAB9-1763-FB2487531EF7}"/>
          </ac:spMkLst>
        </pc:spChg>
        <pc:spChg chg="mod">
          <ac:chgData name="Robert Leider" userId="4d90e166-72bf-446b-91b1-1c8ae987e1c5" providerId="ADAL" clId="{DED1AD0E-C67A-4157-98FD-5BCA2C7D96CB}" dt="2023-05-09T16:40:09.013" v="1174" actId="6549"/>
          <ac:spMkLst>
            <pc:docMk/>
            <pc:sldMk cId="2609356439" sldId="295"/>
            <ac:spMk id="10242" creationId="{614A3E32-D3E8-3445-B35F-0FB5C0A145FE}"/>
          </ac:spMkLst>
        </pc:spChg>
      </pc:sldChg>
      <pc:sldChg chg="modSp add mod">
        <pc:chgData name="Robert Leider" userId="4d90e166-72bf-446b-91b1-1c8ae987e1c5" providerId="ADAL" clId="{DED1AD0E-C67A-4157-98FD-5BCA2C7D96CB}" dt="2023-05-09T16:41:21.963" v="1189" actId="20577"/>
        <pc:sldMkLst>
          <pc:docMk/>
          <pc:sldMk cId="2778313350" sldId="296"/>
        </pc:sldMkLst>
        <pc:spChg chg="mod">
          <ac:chgData name="Robert Leider" userId="4d90e166-72bf-446b-91b1-1c8ae987e1c5" providerId="ADAL" clId="{DED1AD0E-C67A-4157-98FD-5BCA2C7D96CB}" dt="2023-05-09T16:41:21.963" v="1189" actId="20577"/>
          <ac:spMkLst>
            <pc:docMk/>
            <pc:sldMk cId="2778313350" sldId="296"/>
            <ac:spMk id="2" creationId="{F94DE569-81BC-CAB9-1763-FB2487531EF7}"/>
          </ac:spMkLst>
        </pc:spChg>
      </pc:sldChg>
      <pc:sldChg chg="modSp add mod">
        <pc:chgData name="Robert Leider" userId="4d90e166-72bf-446b-91b1-1c8ae987e1c5" providerId="ADAL" clId="{DED1AD0E-C67A-4157-98FD-5BCA2C7D96CB}" dt="2023-05-09T16:43:26.362" v="1205" actId="20577"/>
        <pc:sldMkLst>
          <pc:docMk/>
          <pc:sldMk cId="3014939816" sldId="297"/>
        </pc:sldMkLst>
        <pc:spChg chg="mod">
          <ac:chgData name="Robert Leider" userId="4d90e166-72bf-446b-91b1-1c8ae987e1c5" providerId="ADAL" clId="{DED1AD0E-C67A-4157-98FD-5BCA2C7D96CB}" dt="2023-05-09T16:43:26.362" v="1205" actId="20577"/>
          <ac:spMkLst>
            <pc:docMk/>
            <pc:sldMk cId="3014939816" sldId="297"/>
            <ac:spMk id="2" creationId="{F94DE569-81BC-CAB9-1763-FB2487531EF7}"/>
          </ac:spMkLst>
        </pc:spChg>
      </pc:sldChg>
      <pc:sldChg chg="modSp add mod">
        <pc:chgData name="Robert Leider" userId="4d90e166-72bf-446b-91b1-1c8ae987e1c5" providerId="ADAL" clId="{DED1AD0E-C67A-4157-98FD-5BCA2C7D96CB}" dt="2023-05-09T16:44:36.566" v="1239" actId="20577"/>
        <pc:sldMkLst>
          <pc:docMk/>
          <pc:sldMk cId="3693200087" sldId="298"/>
        </pc:sldMkLst>
        <pc:spChg chg="mod">
          <ac:chgData name="Robert Leider" userId="4d90e166-72bf-446b-91b1-1c8ae987e1c5" providerId="ADAL" clId="{DED1AD0E-C67A-4157-98FD-5BCA2C7D96CB}" dt="2023-05-09T16:44:36.566" v="1239" actId="20577"/>
          <ac:spMkLst>
            <pc:docMk/>
            <pc:sldMk cId="3693200087" sldId="298"/>
            <ac:spMk id="2" creationId="{F94DE569-81BC-CAB9-1763-FB2487531EF7}"/>
          </ac:spMkLst>
        </pc:spChg>
        <pc:spChg chg="mod">
          <ac:chgData name="Robert Leider" userId="4d90e166-72bf-446b-91b1-1c8ae987e1c5" providerId="ADAL" clId="{DED1AD0E-C67A-4157-98FD-5BCA2C7D96CB}" dt="2023-05-09T16:43:39.976" v="1225" actId="20577"/>
          <ac:spMkLst>
            <pc:docMk/>
            <pc:sldMk cId="3693200087" sldId="298"/>
            <ac:spMk id="10242" creationId="{614A3E32-D3E8-3445-B35F-0FB5C0A145FE}"/>
          </ac:spMkLst>
        </pc:spChg>
      </pc:sldChg>
      <pc:sldChg chg="modSp add mod">
        <pc:chgData name="Robert Leider" userId="4d90e166-72bf-446b-91b1-1c8ae987e1c5" providerId="ADAL" clId="{DED1AD0E-C67A-4157-98FD-5BCA2C7D96CB}" dt="2023-05-09T16:42:19.054" v="1198" actId="20577"/>
        <pc:sldMkLst>
          <pc:docMk/>
          <pc:sldMk cId="696049060" sldId="299"/>
        </pc:sldMkLst>
        <pc:spChg chg="mod">
          <ac:chgData name="Robert Leider" userId="4d90e166-72bf-446b-91b1-1c8ae987e1c5" providerId="ADAL" clId="{DED1AD0E-C67A-4157-98FD-5BCA2C7D96CB}" dt="2023-05-09T16:42:19.054" v="1198" actId="20577"/>
          <ac:spMkLst>
            <pc:docMk/>
            <pc:sldMk cId="696049060" sldId="299"/>
            <ac:spMk id="2" creationId="{F94DE569-81BC-CAB9-1763-FB2487531EF7}"/>
          </ac:spMkLst>
        </pc:spChg>
      </pc:sldChg>
      <pc:sldChg chg="modSp add mod">
        <pc:chgData name="Robert Leider" userId="4d90e166-72bf-446b-91b1-1c8ae987e1c5" providerId="ADAL" clId="{DED1AD0E-C67A-4157-98FD-5BCA2C7D96CB}" dt="2023-05-09T16:42:46.687" v="1202" actId="20577"/>
        <pc:sldMkLst>
          <pc:docMk/>
          <pc:sldMk cId="3904979808" sldId="300"/>
        </pc:sldMkLst>
        <pc:spChg chg="mod">
          <ac:chgData name="Robert Leider" userId="4d90e166-72bf-446b-91b1-1c8ae987e1c5" providerId="ADAL" clId="{DED1AD0E-C67A-4157-98FD-5BCA2C7D96CB}" dt="2023-05-09T16:42:46.687" v="1202" actId="20577"/>
          <ac:spMkLst>
            <pc:docMk/>
            <pc:sldMk cId="3904979808" sldId="300"/>
            <ac:spMk id="2" creationId="{F94DE569-81BC-CAB9-1763-FB2487531EF7}"/>
          </ac:spMkLst>
        </pc:spChg>
      </pc:sldChg>
      <pc:sldChg chg="modSp add mod">
        <pc:chgData name="Robert Leider" userId="4d90e166-72bf-446b-91b1-1c8ae987e1c5" providerId="ADAL" clId="{DED1AD0E-C67A-4157-98FD-5BCA2C7D96CB}" dt="2023-05-09T16:46:06.179" v="1422" actId="20577"/>
        <pc:sldMkLst>
          <pc:docMk/>
          <pc:sldMk cId="1364920785" sldId="301"/>
        </pc:sldMkLst>
        <pc:spChg chg="mod">
          <ac:chgData name="Robert Leider" userId="4d90e166-72bf-446b-91b1-1c8ae987e1c5" providerId="ADAL" clId="{DED1AD0E-C67A-4157-98FD-5BCA2C7D96CB}" dt="2023-05-09T16:46:06.179" v="1422" actId="20577"/>
          <ac:spMkLst>
            <pc:docMk/>
            <pc:sldMk cId="1364920785" sldId="301"/>
            <ac:spMk id="2" creationId="{F94DE569-81BC-CAB9-1763-FB2487531EF7}"/>
          </ac:spMkLst>
        </pc:spChg>
        <pc:spChg chg="mod">
          <ac:chgData name="Robert Leider" userId="4d90e166-72bf-446b-91b1-1c8ae987e1c5" providerId="ADAL" clId="{DED1AD0E-C67A-4157-98FD-5BCA2C7D96CB}" dt="2023-05-09T16:45:42.348" v="1326" actId="20577"/>
          <ac:spMkLst>
            <pc:docMk/>
            <pc:sldMk cId="1364920785" sldId="301"/>
            <ac:spMk id="10242" creationId="{614A3E32-D3E8-3445-B35F-0FB5C0A145FE}"/>
          </ac:spMkLst>
        </pc:spChg>
      </pc:sldChg>
      <pc:sldChg chg="add del">
        <pc:chgData name="Robert Leider" userId="4d90e166-72bf-446b-91b1-1c8ae987e1c5" providerId="ADAL" clId="{DED1AD0E-C67A-4157-98FD-5BCA2C7D96CB}" dt="2023-05-09T16:41:58.847" v="1193"/>
        <pc:sldMkLst>
          <pc:docMk/>
          <pc:sldMk cId="3733166586" sldId="301"/>
        </pc:sldMkLst>
      </pc:sldChg>
      <pc:sldChg chg="add">
        <pc:chgData name="Robert Leider" userId="4d90e166-72bf-446b-91b1-1c8ae987e1c5" providerId="ADAL" clId="{DED1AD0E-C67A-4157-98FD-5BCA2C7D96CB}" dt="2023-05-09T16:46:16.600" v="1423"/>
        <pc:sldMkLst>
          <pc:docMk/>
          <pc:sldMk cId="2476130818" sldId="302"/>
        </pc:sldMkLst>
      </pc:sldChg>
      <pc:sldChg chg="modSp add mod">
        <pc:chgData name="Robert Leider" userId="4d90e166-72bf-446b-91b1-1c8ae987e1c5" providerId="ADAL" clId="{DED1AD0E-C67A-4157-98FD-5BCA2C7D96CB}" dt="2023-05-09T16:47:23.915" v="1549" actId="113"/>
        <pc:sldMkLst>
          <pc:docMk/>
          <pc:sldMk cId="1618054319" sldId="303"/>
        </pc:sldMkLst>
        <pc:spChg chg="mod">
          <ac:chgData name="Robert Leider" userId="4d90e166-72bf-446b-91b1-1c8ae987e1c5" providerId="ADAL" clId="{DED1AD0E-C67A-4157-98FD-5BCA2C7D96CB}" dt="2023-05-09T16:47:23.915" v="1549" actId="113"/>
          <ac:spMkLst>
            <pc:docMk/>
            <pc:sldMk cId="1618054319" sldId="303"/>
            <ac:spMk id="2" creationId="{F94DE569-81BC-CAB9-1763-FB2487531EF7}"/>
          </ac:spMkLst>
        </pc:spChg>
        <pc:spChg chg="mod">
          <ac:chgData name="Robert Leider" userId="4d90e166-72bf-446b-91b1-1c8ae987e1c5" providerId="ADAL" clId="{DED1AD0E-C67A-4157-98FD-5BCA2C7D96CB}" dt="2023-05-09T16:46:49.533" v="1519" actId="6549"/>
          <ac:spMkLst>
            <pc:docMk/>
            <pc:sldMk cId="1618054319" sldId="303"/>
            <ac:spMk id="10242" creationId="{614A3E32-D3E8-3445-B35F-0FB5C0A145FE}"/>
          </ac:spMkLst>
        </pc:spChg>
      </pc:sldChg>
      <pc:sldChg chg="addSp delSp modSp add del mod">
        <pc:chgData name="Robert Leider" userId="4d90e166-72bf-446b-91b1-1c8ae987e1c5" providerId="ADAL" clId="{DED1AD0E-C67A-4157-98FD-5BCA2C7D96CB}" dt="2023-05-09T17:12:12.975" v="1694" actId="14100"/>
        <pc:sldMkLst>
          <pc:docMk/>
          <pc:sldMk cId="3359438018" sldId="304"/>
        </pc:sldMkLst>
        <pc:spChg chg="mod">
          <ac:chgData name="Robert Leider" userId="4d90e166-72bf-446b-91b1-1c8ae987e1c5" providerId="ADAL" clId="{DED1AD0E-C67A-4157-98FD-5BCA2C7D96CB}" dt="2023-05-09T17:04:37.207" v="1663" actId="1076"/>
          <ac:spMkLst>
            <pc:docMk/>
            <pc:sldMk cId="3359438018" sldId="304"/>
            <ac:spMk id="10242" creationId="{614A3E32-D3E8-3445-B35F-0FB5C0A145FE}"/>
          </ac:spMkLst>
        </pc:spChg>
        <pc:graphicFrameChg chg="del mod">
          <ac:chgData name="Robert Leider" userId="4d90e166-72bf-446b-91b1-1c8ae987e1c5" providerId="ADAL" clId="{DED1AD0E-C67A-4157-98FD-5BCA2C7D96CB}" dt="2023-05-09T17:04:20.614" v="1660" actId="478"/>
          <ac:graphicFrameMkLst>
            <pc:docMk/>
            <pc:sldMk cId="3359438018" sldId="304"/>
            <ac:graphicFrameMk id="2" creationId="{B28BF92F-FF4F-B946-B34B-D5F545702307}"/>
          </ac:graphicFrameMkLst>
        </pc:graphicFrameChg>
        <pc:graphicFrameChg chg="add del mod">
          <ac:chgData name="Robert Leider" userId="4d90e166-72bf-446b-91b1-1c8ae987e1c5" providerId="ADAL" clId="{DED1AD0E-C67A-4157-98FD-5BCA2C7D96CB}" dt="2023-05-09T17:05:01.713" v="1668" actId="478"/>
          <ac:graphicFrameMkLst>
            <pc:docMk/>
            <pc:sldMk cId="3359438018" sldId="304"/>
            <ac:graphicFrameMk id="3" creationId="{63B6C188-E435-EA71-9BBB-6E0F1B249297}"/>
          </ac:graphicFrameMkLst>
        </pc:graphicFrameChg>
        <pc:graphicFrameChg chg="add del mod">
          <ac:chgData name="Robert Leider" userId="4d90e166-72bf-446b-91b1-1c8ae987e1c5" providerId="ADAL" clId="{DED1AD0E-C67A-4157-98FD-5BCA2C7D96CB}" dt="2023-05-09T17:05:37.128" v="1682"/>
          <ac:graphicFrameMkLst>
            <pc:docMk/>
            <pc:sldMk cId="3359438018" sldId="304"/>
            <ac:graphicFrameMk id="4" creationId="{7050DF83-E65F-FF16-1591-555030FD09D2}"/>
          </ac:graphicFrameMkLst>
        </pc:graphicFrameChg>
        <pc:picChg chg="add mod">
          <ac:chgData name="Robert Leider" userId="4d90e166-72bf-446b-91b1-1c8ae987e1c5" providerId="ADAL" clId="{DED1AD0E-C67A-4157-98FD-5BCA2C7D96CB}" dt="2023-05-09T17:05:55.646" v="1687" actId="1076"/>
          <ac:picMkLst>
            <pc:docMk/>
            <pc:sldMk cId="3359438018" sldId="304"/>
            <ac:picMk id="5" creationId="{88158C7E-8C66-0DB4-FD80-C7B941A50744}"/>
          </ac:picMkLst>
        </pc:picChg>
        <pc:picChg chg="add del mod">
          <ac:chgData name="Robert Leider" userId="4d90e166-72bf-446b-91b1-1c8ae987e1c5" providerId="ADAL" clId="{DED1AD0E-C67A-4157-98FD-5BCA2C7D96CB}" dt="2023-05-09T17:10:55.053" v="1689"/>
          <ac:picMkLst>
            <pc:docMk/>
            <pc:sldMk cId="3359438018" sldId="304"/>
            <ac:picMk id="6" creationId="{EF2D5E0D-694D-605D-023A-723E09B7317D}"/>
          </ac:picMkLst>
        </pc:picChg>
        <pc:picChg chg="add mod">
          <ac:chgData name="Robert Leider" userId="4d90e166-72bf-446b-91b1-1c8ae987e1c5" providerId="ADAL" clId="{DED1AD0E-C67A-4157-98FD-5BCA2C7D96CB}" dt="2023-05-09T17:12:12.975" v="1694" actId="14100"/>
          <ac:picMkLst>
            <pc:docMk/>
            <pc:sldMk cId="3359438018" sldId="304"/>
            <ac:picMk id="8" creationId="{E785E3CA-7D56-1F15-D6E3-6E3E7B78C0A1}"/>
          </ac:picMkLst>
        </pc:picChg>
      </pc:sldChg>
    </pc:docChg>
  </pc:docChgLst>
  <pc:docChgLst>
    <pc:chgData name="Robert Leider" userId="4d90e166-72bf-446b-91b1-1c8ae987e1c5" providerId="ADAL" clId="{670CE68A-A117-1C46-827F-88A2B3E3B7CF}"/>
    <pc:docChg chg="custSel addSld delSld modSld sldOrd">
      <pc:chgData name="Robert Leider" userId="4d90e166-72bf-446b-91b1-1c8ae987e1c5" providerId="ADAL" clId="{670CE68A-A117-1C46-827F-88A2B3E3B7CF}" dt="2023-05-08T19:27:41.744" v="134" actId="20577"/>
      <pc:docMkLst>
        <pc:docMk/>
      </pc:docMkLst>
      <pc:sldChg chg="modSp mod ord">
        <pc:chgData name="Robert Leider" userId="4d90e166-72bf-446b-91b1-1c8ae987e1c5" providerId="ADAL" clId="{670CE68A-A117-1C46-827F-88A2B3E3B7CF}" dt="2023-05-08T18:55:45.271" v="44" actId="20578"/>
        <pc:sldMkLst>
          <pc:docMk/>
          <pc:sldMk cId="763713850" sldId="256"/>
        </pc:sldMkLst>
        <pc:spChg chg="mod">
          <ac:chgData name="Robert Leider" userId="4d90e166-72bf-446b-91b1-1c8ae987e1c5" providerId="ADAL" clId="{670CE68A-A117-1C46-827F-88A2B3E3B7CF}" dt="2023-05-08T18:55:10.624" v="25" actId="20577"/>
          <ac:spMkLst>
            <pc:docMk/>
            <pc:sldMk cId="763713850" sldId="256"/>
            <ac:spMk id="2" creationId="{00000000-0000-0000-0000-000000000000}"/>
          </ac:spMkLst>
        </pc:spChg>
      </pc:sldChg>
      <pc:sldChg chg="del">
        <pc:chgData name="Robert Leider" userId="4d90e166-72bf-446b-91b1-1c8ae987e1c5" providerId="ADAL" clId="{670CE68A-A117-1C46-827F-88A2B3E3B7CF}" dt="2023-05-08T18:56:57.841" v="71" actId="2696"/>
        <pc:sldMkLst>
          <pc:docMk/>
          <pc:sldMk cId="0" sldId="261"/>
        </pc:sldMkLst>
      </pc:sldChg>
      <pc:sldChg chg="addSp delSp modSp add mod ord">
        <pc:chgData name="Robert Leider" userId="4d90e166-72bf-446b-91b1-1c8ae987e1c5" providerId="ADAL" clId="{670CE68A-A117-1C46-827F-88A2B3E3B7CF}" dt="2023-05-08T19:27:41.744" v="134" actId="20577"/>
        <pc:sldMkLst>
          <pc:docMk/>
          <pc:sldMk cId="0" sldId="262"/>
        </pc:sldMkLst>
        <pc:spChg chg="add mod">
          <ac:chgData name="Robert Leider" userId="4d90e166-72bf-446b-91b1-1c8ae987e1c5" providerId="ADAL" clId="{670CE68A-A117-1C46-827F-88A2B3E3B7CF}" dt="2023-05-08T19:27:41.744" v="134" actId="20577"/>
          <ac:spMkLst>
            <pc:docMk/>
            <pc:sldMk cId="0" sldId="262"/>
            <ac:spMk id="2" creationId="{F94DE569-81BC-CAB9-1763-FB2487531EF7}"/>
          </ac:spMkLst>
        </pc:spChg>
        <pc:spChg chg="mod">
          <ac:chgData name="Robert Leider" userId="4d90e166-72bf-446b-91b1-1c8ae987e1c5" providerId="ADAL" clId="{670CE68A-A117-1C46-827F-88A2B3E3B7CF}" dt="2023-05-08T19:00:31.963" v="97" actId="20577"/>
          <ac:spMkLst>
            <pc:docMk/>
            <pc:sldMk cId="0" sldId="262"/>
            <ac:spMk id="10242" creationId="{614A3E32-D3E8-3445-B35F-0FB5C0A145FE}"/>
          </ac:spMkLst>
        </pc:spChg>
        <pc:picChg chg="del">
          <ac:chgData name="Robert Leider" userId="4d90e166-72bf-446b-91b1-1c8ae987e1c5" providerId="ADAL" clId="{670CE68A-A117-1C46-827F-88A2B3E3B7CF}" dt="2023-05-08T19:00:34.028" v="98" actId="478"/>
          <ac:picMkLst>
            <pc:docMk/>
            <pc:sldMk cId="0" sldId="262"/>
            <ac:picMk id="3" creationId="{57549DB2-00EB-A7B5-1171-B10C60A5BE68}"/>
          </ac:picMkLst>
        </pc:picChg>
      </pc:sldChg>
      <pc:sldChg chg="add">
        <pc:chgData name="Robert Leider" userId="4d90e166-72bf-446b-91b1-1c8ae987e1c5" providerId="ADAL" clId="{670CE68A-A117-1C46-827F-88A2B3E3B7CF}" dt="2023-05-08T18:57:58.789" v="78"/>
        <pc:sldMkLst>
          <pc:docMk/>
          <pc:sldMk cId="3501341793" sldId="284"/>
        </pc:sldMkLst>
      </pc:sldChg>
      <pc:sldChg chg="modSp add mod ord">
        <pc:chgData name="Robert Leider" userId="4d90e166-72bf-446b-91b1-1c8ae987e1c5" providerId="ADAL" clId="{670CE68A-A117-1C46-827F-88A2B3E3B7CF}" dt="2023-05-08T18:55:40.416" v="43" actId="20578"/>
        <pc:sldMkLst>
          <pc:docMk/>
          <pc:sldMk cId="3149147939" sldId="285"/>
        </pc:sldMkLst>
        <pc:spChg chg="mod">
          <ac:chgData name="Robert Leider" userId="4d90e166-72bf-446b-91b1-1c8ae987e1c5" providerId="ADAL" clId="{670CE68A-A117-1C46-827F-88A2B3E3B7CF}" dt="2023-05-08T18:55:27.359" v="34" actId="20577"/>
          <ac:spMkLst>
            <pc:docMk/>
            <pc:sldMk cId="3149147939" sldId="285"/>
            <ac:spMk id="2" creationId="{D25FD32F-8C84-35C4-75DE-E4F8D031A3B7}"/>
          </ac:spMkLst>
        </pc:spChg>
        <pc:spChg chg="mod">
          <ac:chgData name="Robert Leider" userId="4d90e166-72bf-446b-91b1-1c8ae987e1c5" providerId="ADAL" clId="{670CE68A-A117-1C46-827F-88A2B3E3B7CF}" dt="2023-05-08T18:55:30.647" v="41" actId="20577"/>
          <ac:spMkLst>
            <pc:docMk/>
            <pc:sldMk cId="3149147939" sldId="285"/>
            <ac:spMk id="3" creationId="{36F53212-E53E-47F3-79C2-9BCD9364B1ED}"/>
          </ac:spMkLst>
        </pc:spChg>
      </pc:sldChg>
      <pc:sldChg chg="del">
        <pc:chgData name="Robert Leider" userId="4d90e166-72bf-446b-91b1-1c8ae987e1c5" providerId="ADAL" clId="{670CE68A-A117-1C46-827F-88A2B3E3B7CF}" dt="2023-05-08T18:56:57.841" v="71" actId="2696"/>
        <pc:sldMkLst>
          <pc:docMk/>
          <pc:sldMk cId="0" sldId="288"/>
        </pc:sldMkLst>
      </pc:sldChg>
      <pc:sldChg chg="add ord">
        <pc:chgData name="Robert Leider" userId="4d90e166-72bf-446b-91b1-1c8ae987e1c5" providerId="ADAL" clId="{670CE68A-A117-1C46-827F-88A2B3E3B7CF}" dt="2023-05-08T18:57:49.824" v="77" actId="20578"/>
        <pc:sldMkLst>
          <pc:docMk/>
          <pc:sldMk cId="26256877" sldId="289"/>
        </pc:sldMkLst>
      </pc:sldChg>
      <pc:sldChg chg="del">
        <pc:chgData name="Robert Leider" userId="4d90e166-72bf-446b-91b1-1c8ae987e1c5" providerId="ADAL" clId="{670CE68A-A117-1C46-827F-88A2B3E3B7CF}" dt="2023-05-08T18:56:57.841" v="71" actId="2696"/>
        <pc:sldMkLst>
          <pc:docMk/>
          <pc:sldMk cId="2105966728" sldId="289"/>
        </pc:sldMkLst>
      </pc:sldChg>
      <pc:sldChg chg="modSp add mod ord">
        <pc:chgData name="Robert Leider" userId="4d90e166-72bf-446b-91b1-1c8ae987e1c5" providerId="ADAL" clId="{670CE68A-A117-1C46-827F-88A2B3E3B7CF}" dt="2023-05-08T18:57:05.225" v="73" actId="20578"/>
        <pc:sldMkLst>
          <pc:docMk/>
          <pc:sldMk cId="4093090944" sldId="290"/>
        </pc:sldMkLst>
        <pc:spChg chg="mod">
          <ac:chgData name="Robert Leider" userId="4d90e166-72bf-446b-91b1-1c8ae987e1c5" providerId="ADAL" clId="{670CE68A-A117-1C46-827F-88A2B3E3B7CF}" dt="2023-05-08T18:56:49.550" v="70" actId="20577"/>
          <ac:spMkLst>
            <pc:docMk/>
            <pc:sldMk cId="4093090944" sldId="290"/>
            <ac:spMk id="4" creationId="{6D0E493F-ED06-E1B5-6DFF-49BFEA076C9C}"/>
          </ac:spMkLst>
        </pc:spChg>
        <pc:spChg chg="mod">
          <ac:chgData name="Robert Leider" userId="4d90e166-72bf-446b-91b1-1c8ae987e1c5" providerId="ADAL" clId="{670CE68A-A117-1C46-827F-88A2B3E3B7CF}" dt="2023-05-08T18:56:21.701" v="48" actId="27636"/>
          <ac:spMkLst>
            <pc:docMk/>
            <pc:sldMk cId="4093090944" sldId="290"/>
            <ac:spMk id="5" creationId="{BE045884-8B27-7DA3-8E65-9E44572EA708}"/>
          </ac:spMkLst>
        </pc:spChg>
      </pc:sldChg>
      <pc:sldChg chg="add ord">
        <pc:chgData name="Robert Leider" userId="4d90e166-72bf-446b-91b1-1c8ae987e1c5" providerId="ADAL" clId="{670CE68A-A117-1C46-827F-88A2B3E3B7CF}" dt="2023-05-08T18:57:23.196" v="75" actId="20578"/>
        <pc:sldMkLst>
          <pc:docMk/>
          <pc:sldMk cId="478768684" sldId="291"/>
        </pc:sldMkLst>
      </pc:sldChg>
      <pc:sldChg chg="del">
        <pc:chgData name="Robert Leider" userId="4d90e166-72bf-446b-91b1-1c8ae987e1c5" providerId="ADAL" clId="{670CE68A-A117-1C46-827F-88A2B3E3B7CF}" dt="2023-05-08T18:56:57.841" v="71" actId="2696"/>
        <pc:sldMkLst>
          <pc:docMk/>
          <pc:sldMk cId="3353434889" sldId="291"/>
        </pc:sldMkLst>
      </pc:sldChg>
      <pc:sldChg chg="add ord">
        <pc:chgData name="Robert Leider" userId="4d90e166-72bf-446b-91b1-1c8ae987e1c5" providerId="ADAL" clId="{670CE68A-A117-1C46-827F-88A2B3E3B7CF}" dt="2023-05-08T18:58:00.969" v="79" actId="20578"/>
        <pc:sldMkLst>
          <pc:docMk/>
          <pc:sldMk cId="759943597" sldId="292"/>
        </pc:sldMkLst>
      </pc:sldChg>
      <pc:sldChg chg="del">
        <pc:chgData name="Robert Leider" userId="4d90e166-72bf-446b-91b1-1c8ae987e1c5" providerId="ADAL" clId="{670CE68A-A117-1C46-827F-88A2B3E3B7CF}" dt="2023-05-08T18:56:57.841" v="71" actId="2696"/>
        <pc:sldMkLst>
          <pc:docMk/>
          <pc:sldMk cId="1857245009" sldId="292"/>
        </pc:sldMkLst>
      </pc:sldChg>
      <pc:sldChg chg="del">
        <pc:chgData name="Robert Leider" userId="4d90e166-72bf-446b-91b1-1c8ae987e1c5" providerId="ADAL" clId="{670CE68A-A117-1C46-827F-88A2B3E3B7CF}" dt="2023-05-08T18:56:57.841" v="71" actId="2696"/>
        <pc:sldMkLst>
          <pc:docMk/>
          <pc:sldMk cId="3046673705" sldId="293"/>
        </pc:sldMkLst>
      </pc:sldChg>
      <pc:sldChg chg="add">
        <pc:chgData name="Robert Leider" userId="4d90e166-72bf-446b-91b1-1c8ae987e1c5" providerId="ADAL" clId="{670CE68A-A117-1C46-827F-88A2B3E3B7CF}" dt="2023-05-08T19:00:22.278" v="80"/>
        <pc:sldMkLst>
          <pc:docMk/>
          <pc:sldMk cId="3107779195" sldId="293"/>
        </pc:sldMkLst>
      </pc:sldChg>
      <pc:sldChg chg="del">
        <pc:chgData name="Robert Leider" userId="4d90e166-72bf-446b-91b1-1c8ae987e1c5" providerId="ADAL" clId="{670CE68A-A117-1C46-827F-88A2B3E3B7CF}" dt="2023-05-08T18:56:57.841" v="71" actId="2696"/>
        <pc:sldMkLst>
          <pc:docMk/>
          <pc:sldMk cId="1554204269" sldId="29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7155CB-034B-3045-9496-F337C27194A0}" type="datetimeFigureOut">
              <a:rPr lang="en-US" smtClean="0"/>
              <a:t>5/9/2023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F7407E-2EB6-AE49-9D06-F7B42EF885F4}" type="slidenum">
              <a:rPr lang="en-US" smtClean="0"/>
              <a:t>‹#›</a:t>
            </a:fld>
            <a:endParaRPr lang="en-US"/>
          </a:p>
        </p:txBody>
      </p:sp>
    </p:spTree>
    <p:extLst>
      <p:ext uri="{BB962C8B-B14F-4D97-AF65-F5344CB8AC3E}">
        <p14:creationId xmlns:p14="http://schemas.microsoft.com/office/powerpoint/2010/main" val="1934196704"/>
      </p:ext>
    </p:extLst>
  </p:cSld>
  <p:clrMap bg1="lt1" tx1="dk1" bg2="lt2" tx2="dk2" accent1="accent1" accent2="accent2" accent3="accent3" accent4="accent4" accent5="accent5" accent6="accent6" hlink="hlink" folHlink="folHlink"/>
  <p:notesStyle>
    <a:lvl1pPr marL="0" algn="l" defTabSz="731520" rtl="0" eaLnBrk="1" latinLnBrk="0" hangingPunct="1">
      <a:defRPr sz="1920" kern="1200">
        <a:solidFill>
          <a:schemeClr val="tx1"/>
        </a:solidFill>
        <a:latin typeface="+mn-lt"/>
        <a:ea typeface="+mn-ea"/>
        <a:cs typeface="+mn-cs"/>
      </a:defRPr>
    </a:lvl1pPr>
    <a:lvl2pPr marL="731520" algn="l" defTabSz="731520" rtl="0" eaLnBrk="1" latinLnBrk="0" hangingPunct="1">
      <a:defRPr sz="1920" kern="1200">
        <a:solidFill>
          <a:schemeClr val="tx1"/>
        </a:solidFill>
        <a:latin typeface="+mn-lt"/>
        <a:ea typeface="+mn-ea"/>
        <a:cs typeface="+mn-cs"/>
      </a:defRPr>
    </a:lvl2pPr>
    <a:lvl3pPr marL="1463040" algn="l" defTabSz="731520" rtl="0" eaLnBrk="1" latinLnBrk="0" hangingPunct="1">
      <a:defRPr sz="1920" kern="1200">
        <a:solidFill>
          <a:schemeClr val="tx1"/>
        </a:solidFill>
        <a:latin typeface="+mn-lt"/>
        <a:ea typeface="+mn-ea"/>
        <a:cs typeface="+mn-cs"/>
      </a:defRPr>
    </a:lvl3pPr>
    <a:lvl4pPr marL="2194560" algn="l" defTabSz="731520" rtl="0" eaLnBrk="1" latinLnBrk="0" hangingPunct="1">
      <a:defRPr sz="1920" kern="1200">
        <a:solidFill>
          <a:schemeClr val="tx1"/>
        </a:solidFill>
        <a:latin typeface="+mn-lt"/>
        <a:ea typeface="+mn-ea"/>
        <a:cs typeface="+mn-cs"/>
      </a:defRPr>
    </a:lvl4pPr>
    <a:lvl5pPr marL="2926080" algn="l" defTabSz="731520" rtl="0" eaLnBrk="1" latinLnBrk="0" hangingPunct="1">
      <a:defRPr sz="1920" kern="1200">
        <a:solidFill>
          <a:schemeClr val="tx1"/>
        </a:solidFill>
        <a:latin typeface="+mn-lt"/>
        <a:ea typeface="+mn-ea"/>
        <a:cs typeface="+mn-cs"/>
      </a:defRPr>
    </a:lvl5pPr>
    <a:lvl6pPr marL="3657600" algn="l" defTabSz="731520" rtl="0" eaLnBrk="1" latinLnBrk="0" hangingPunct="1">
      <a:defRPr sz="1920" kern="1200">
        <a:solidFill>
          <a:schemeClr val="tx1"/>
        </a:solidFill>
        <a:latin typeface="+mn-lt"/>
        <a:ea typeface="+mn-ea"/>
        <a:cs typeface="+mn-cs"/>
      </a:defRPr>
    </a:lvl6pPr>
    <a:lvl7pPr marL="4389120" algn="l" defTabSz="731520" rtl="0" eaLnBrk="1" latinLnBrk="0" hangingPunct="1">
      <a:defRPr sz="1920" kern="1200">
        <a:solidFill>
          <a:schemeClr val="tx1"/>
        </a:solidFill>
        <a:latin typeface="+mn-lt"/>
        <a:ea typeface="+mn-ea"/>
        <a:cs typeface="+mn-cs"/>
      </a:defRPr>
    </a:lvl7pPr>
    <a:lvl8pPr marL="5120640" algn="l" defTabSz="731520" rtl="0" eaLnBrk="1" latinLnBrk="0" hangingPunct="1">
      <a:defRPr sz="1920" kern="1200">
        <a:solidFill>
          <a:schemeClr val="tx1"/>
        </a:solidFill>
        <a:latin typeface="+mn-lt"/>
        <a:ea typeface="+mn-ea"/>
        <a:cs typeface="+mn-cs"/>
      </a:defRPr>
    </a:lvl8pPr>
    <a:lvl9pPr marL="5852160" algn="l" defTabSz="731520" rtl="0" eaLnBrk="1" latinLnBrk="0" hangingPunct="1">
      <a:defRPr sz="192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F7407E-2EB6-AE49-9D06-F7B42EF885F4}" type="slidenum">
              <a:rPr lang="en-US" smtClean="0"/>
              <a:t>1</a:t>
            </a:fld>
            <a:endParaRPr lang="en-US"/>
          </a:p>
        </p:txBody>
      </p:sp>
    </p:spTree>
    <p:extLst>
      <p:ext uri="{BB962C8B-B14F-4D97-AF65-F5344CB8AC3E}">
        <p14:creationId xmlns:p14="http://schemas.microsoft.com/office/powerpoint/2010/main" val="4931318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D25128B-F1F6-B745-906B-E4C6865DEC99}"/>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2FEFC97C-FCC5-B74D-A7F0-D1DC8A76F3C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11268" name="Slide Number Placeholder 3">
            <a:extLst>
              <a:ext uri="{FF2B5EF4-FFF2-40B4-BE49-F238E27FC236}">
                <a16:creationId xmlns:a16="http://schemas.microsoft.com/office/drawing/2014/main" id="{BCB26044-87E1-194A-BE70-E1A41A88A36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1830B23-231B-6D42-82F3-8B6457BFCE2F}" type="slidenum">
              <a:rPr lang="en-US" altLang="en-US">
                <a:latin typeface="Arial" panose="020B0604020202020204" pitchFamily="34" charset="0"/>
              </a:rPr>
              <a:pPr/>
              <a:t>11</a:t>
            </a:fld>
            <a:endParaRPr lang="en-US" altLang="en-US">
              <a:latin typeface="Arial" panose="020B0604020202020204" pitchFamily="34" charset="0"/>
            </a:endParaRPr>
          </a:p>
        </p:txBody>
      </p:sp>
    </p:spTree>
    <p:extLst>
      <p:ext uri="{BB962C8B-B14F-4D97-AF65-F5344CB8AC3E}">
        <p14:creationId xmlns:p14="http://schemas.microsoft.com/office/powerpoint/2010/main" val="17242002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D25128B-F1F6-B745-906B-E4C6865DEC99}"/>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2FEFC97C-FCC5-B74D-A7F0-D1DC8A76F3C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11268" name="Slide Number Placeholder 3">
            <a:extLst>
              <a:ext uri="{FF2B5EF4-FFF2-40B4-BE49-F238E27FC236}">
                <a16:creationId xmlns:a16="http://schemas.microsoft.com/office/drawing/2014/main" id="{BCB26044-87E1-194A-BE70-E1A41A88A36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1830B23-231B-6D42-82F3-8B6457BFCE2F}" type="slidenum">
              <a:rPr lang="en-US" altLang="en-US">
                <a:latin typeface="Arial" panose="020B0604020202020204" pitchFamily="34" charset="0"/>
              </a:rPr>
              <a:pPr/>
              <a:t>12</a:t>
            </a:fld>
            <a:endParaRPr lang="en-US" altLang="en-US">
              <a:latin typeface="Arial" panose="020B0604020202020204" pitchFamily="34" charset="0"/>
            </a:endParaRPr>
          </a:p>
        </p:txBody>
      </p:sp>
    </p:spTree>
    <p:extLst>
      <p:ext uri="{BB962C8B-B14F-4D97-AF65-F5344CB8AC3E}">
        <p14:creationId xmlns:p14="http://schemas.microsoft.com/office/powerpoint/2010/main" val="42770024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D25128B-F1F6-B745-906B-E4C6865DEC99}"/>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2FEFC97C-FCC5-B74D-A7F0-D1DC8A76F3C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11268" name="Slide Number Placeholder 3">
            <a:extLst>
              <a:ext uri="{FF2B5EF4-FFF2-40B4-BE49-F238E27FC236}">
                <a16:creationId xmlns:a16="http://schemas.microsoft.com/office/drawing/2014/main" id="{BCB26044-87E1-194A-BE70-E1A41A88A36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1830B23-231B-6D42-82F3-8B6457BFCE2F}" type="slidenum">
              <a:rPr lang="en-US" altLang="en-US">
                <a:latin typeface="Arial" panose="020B0604020202020204" pitchFamily="34" charset="0"/>
              </a:rPr>
              <a:pPr/>
              <a:t>13</a:t>
            </a:fld>
            <a:endParaRPr lang="en-US" altLang="en-US">
              <a:latin typeface="Arial" panose="020B0604020202020204" pitchFamily="34" charset="0"/>
            </a:endParaRPr>
          </a:p>
        </p:txBody>
      </p:sp>
    </p:spTree>
    <p:extLst>
      <p:ext uri="{BB962C8B-B14F-4D97-AF65-F5344CB8AC3E}">
        <p14:creationId xmlns:p14="http://schemas.microsoft.com/office/powerpoint/2010/main" val="38629228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D25128B-F1F6-B745-906B-E4C6865DEC99}"/>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2FEFC97C-FCC5-B74D-A7F0-D1DC8A76F3C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11268" name="Slide Number Placeholder 3">
            <a:extLst>
              <a:ext uri="{FF2B5EF4-FFF2-40B4-BE49-F238E27FC236}">
                <a16:creationId xmlns:a16="http://schemas.microsoft.com/office/drawing/2014/main" id="{BCB26044-87E1-194A-BE70-E1A41A88A36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1830B23-231B-6D42-82F3-8B6457BFCE2F}" type="slidenum">
              <a:rPr lang="en-US" altLang="en-US">
                <a:latin typeface="Arial" panose="020B0604020202020204" pitchFamily="34" charset="0"/>
              </a:rPr>
              <a:pPr/>
              <a:t>14</a:t>
            </a:fld>
            <a:endParaRPr lang="en-US" altLang="en-US">
              <a:latin typeface="Arial" panose="020B0604020202020204" pitchFamily="34" charset="0"/>
            </a:endParaRPr>
          </a:p>
        </p:txBody>
      </p:sp>
    </p:spTree>
    <p:extLst>
      <p:ext uri="{BB962C8B-B14F-4D97-AF65-F5344CB8AC3E}">
        <p14:creationId xmlns:p14="http://schemas.microsoft.com/office/powerpoint/2010/main" val="32758886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F7407E-2EB6-AE49-9D06-F7B42EF885F4}" type="slidenum">
              <a:rPr lang="en-US" smtClean="0"/>
              <a:t>15</a:t>
            </a:fld>
            <a:endParaRPr lang="en-US"/>
          </a:p>
        </p:txBody>
      </p:sp>
    </p:spTree>
    <p:extLst>
      <p:ext uri="{BB962C8B-B14F-4D97-AF65-F5344CB8AC3E}">
        <p14:creationId xmlns:p14="http://schemas.microsoft.com/office/powerpoint/2010/main" val="7664534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D25128B-F1F6-B745-906B-E4C6865DEC99}"/>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2FEFC97C-FCC5-B74D-A7F0-D1DC8A76F3C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
        <p:nvSpPr>
          <p:cNvPr id="11268" name="Slide Number Placeholder 3">
            <a:extLst>
              <a:ext uri="{FF2B5EF4-FFF2-40B4-BE49-F238E27FC236}">
                <a16:creationId xmlns:a16="http://schemas.microsoft.com/office/drawing/2014/main" id="{BCB26044-87E1-194A-BE70-E1A41A88A36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1830B23-231B-6D42-82F3-8B6457BFCE2F}" type="slidenum">
              <a:rPr lang="en-US" altLang="en-US">
                <a:latin typeface="Arial" panose="020B0604020202020204" pitchFamily="34" charset="0"/>
              </a:rPr>
              <a:pPr/>
              <a:t>17</a:t>
            </a:fld>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D25128B-F1F6-B745-906B-E4C6865DEC99}"/>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2FEFC97C-FCC5-B74D-A7F0-D1DC8A76F3C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11268" name="Slide Number Placeholder 3">
            <a:extLst>
              <a:ext uri="{FF2B5EF4-FFF2-40B4-BE49-F238E27FC236}">
                <a16:creationId xmlns:a16="http://schemas.microsoft.com/office/drawing/2014/main" id="{BCB26044-87E1-194A-BE70-E1A41A88A36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1830B23-231B-6D42-82F3-8B6457BFCE2F}" type="slidenum">
              <a:rPr lang="en-US" altLang="en-US">
                <a:latin typeface="Arial" panose="020B0604020202020204" pitchFamily="34" charset="0"/>
              </a:rPr>
              <a:pPr/>
              <a:t>18</a:t>
            </a:fld>
            <a:endParaRPr lang="en-US" altLang="en-US">
              <a:latin typeface="Arial" panose="020B0604020202020204" pitchFamily="34" charset="0"/>
            </a:endParaRPr>
          </a:p>
        </p:txBody>
      </p:sp>
    </p:spTree>
    <p:extLst>
      <p:ext uri="{BB962C8B-B14F-4D97-AF65-F5344CB8AC3E}">
        <p14:creationId xmlns:p14="http://schemas.microsoft.com/office/powerpoint/2010/main" val="10747470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D25128B-F1F6-B745-906B-E4C6865DEC99}"/>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2FEFC97C-FCC5-B74D-A7F0-D1DC8A76F3C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11268" name="Slide Number Placeholder 3">
            <a:extLst>
              <a:ext uri="{FF2B5EF4-FFF2-40B4-BE49-F238E27FC236}">
                <a16:creationId xmlns:a16="http://schemas.microsoft.com/office/drawing/2014/main" id="{BCB26044-87E1-194A-BE70-E1A41A88A36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1830B23-231B-6D42-82F3-8B6457BFCE2F}" type="slidenum">
              <a:rPr lang="en-US" altLang="en-US">
                <a:latin typeface="Arial" panose="020B0604020202020204" pitchFamily="34" charset="0"/>
              </a:rPr>
              <a:pPr/>
              <a:t>19</a:t>
            </a:fld>
            <a:endParaRPr lang="en-US" altLang="en-US">
              <a:latin typeface="Arial" panose="020B0604020202020204" pitchFamily="34" charset="0"/>
            </a:endParaRPr>
          </a:p>
        </p:txBody>
      </p:sp>
    </p:spTree>
    <p:extLst>
      <p:ext uri="{BB962C8B-B14F-4D97-AF65-F5344CB8AC3E}">
        <p14:creationId xmlns:p14="http://schemas.microsoft.com/office/powerpoint/2010/main" val="871674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D25128B-F1F6-B745-906B-E4C6865DEC99}"/>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2FEFC97C-FCC5-B74D-A7F0-D1DC8A76F3C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11268" name="Slide Number Placeholder 3">
            <a:extLst>
              <a:ext uri="{FF2B5EF4-FFF2-40B4-BE49-F238E27FC236}">
                <a16:creationId xmlns:a16="http://schemas.microsoft.com/office/drawing/2014/main" id="{BCB26044-87E1-194A-BE70-E1A41A88A36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1830B23-231B-6D42-82F3-8B6457BFCE2F}" type="slidenum">
              <a:rPr lang="en-US" altLang="en-US">
                <a:latin typeface="Arial" panose="020B0604020202020204" pitchFamily="34" charset="0"/>
              </a:rPr>
              <a:pPr/>
              <a:t>2</a:t>
            </a:fld>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D25128B-F1F6-B745-906B-E4C6865DEC99}"/>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2FEFC97C-FCC5-B74D-A7F0-D1DC8A76F3C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dirty="0"/>
              <a:t>In addition, will talk briefly about the engage in war provision in Section 10.</a:t>
            </a:r>
          </a:p>
        </p:txBody>
      </p:sp>
      <p:sp>
        <p:nvSpPr>
          <p:cNvPr id="11268" name="Slide Number Placeholder 3">
            <a:extLst>
              <a:ext uri="{FF2B5EF4-FFF2-40B4-BE49-F238E27FC236}">
                <a16:creationId xmlns:a16="http://schemas.microsoft.com/office/drawing/2014/main" id="{BCB26044-87E1-194A-BE70-E1A41A88A36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1830B23-231B-6D42-82F3-8B6457BFCE2F}" type="slidenum">
              <a:rPr lang="en-US" altLang="en-US">
                <a:latin typeface="Arial" panose="020B0604020202020204" pitchFamily="34" charset="0"/>
              </a:rPr>
              <a:pPr/>
              <a:t>3</a:t>
            </a:fld>
            <a:endParaRPr lang="en-US" altLang="en-US">
              <a:latin typeface="Arial" panose="020B0604020202020204" pitchFamily="34" charset="0"/>
            </a:endParaRPr>
          </a:p>
        </p:txBody>
      </p:sp>
    </p:spTree>
    <p:extLst>
      <p:ext uri="{BB962C8B-B14F-4D97-AF65-F5344CB8AC3E}">
        <p14:creationId xmlns:p14="http://schemas.microsoft.com/office/powerpoint/2010/main" val="2472285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D25128B-F1F6-B745-906B-E4C6865DEC99}"/>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2FEFC97C-FCC5-B74D-A7F0-D1DC8A76F3C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
        <p:nvSpPr>
          <p:cNvPr id="11268" name="Slide Number Placeholder 3">
            <a:extLst>
              <a:ext uri="{FF2B5EF4-FFF2-40B4-BE49-F238E27FC236}">
                <a16:creationId xmlns:a16="http://schemas.microsoft.com/office/drawing/2014/main" id="{BCB26044-87E1-194A-BE70-E1A41A88A36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1830B23-231B-6D42-82F3-8B6457BFCE2F}" type="slidenum">
              <a:rPr lang="en-US" altLang="en-US">
                <a:latin typeface="Arial" panose="020B0604020202020204" pitchFamily="34" charset="0"/>
              </a:rPr>
              <a:pPr/>
              <a:t>5</a:t>
            </a:fld>
            <a:endParaRPr lang="en-US" altLang="en-US">
              <a:latin typeface="Arial" panose="020B0604020202020204" pitchFamily="34" charset="0"/>
            </a:endParaRPr>
          </a:p>
        </p:txBody>
      </p:sp>
    </p:spTree>
    <p:extLst>
      <p:ext uri="{BB962C8B-B14F-4D97-AF65-F5344CB8AC3E}">
        <p14:creationId xmlns:p14="http://schemas.microsoft.com/office/powerpoint/2010/main" val="1811612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D25128B-F1F6-B745-906B-E4C6865DEC99}"/>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2FEFC97C-FCC5-B74D-A7F0-D1DC8A76F3C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11268" name="Slide Number Placeholder 3">
            <a:extLst>
              <a:ext uri="{FF2B5EF4-FFF2-40B4-BE49-F238E27FC236}">
                <a16:creationId xmlns:a16="http://schemas.microsoft.com/office/drawing/2014/main" id="{BCB26044-87E1-194A-BE70-E1A41A88A36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1830B23-231B-6D42-82F3-8B6457BFCE2F}" type="slidenum">
              <a:rPr lang="en-US" altLang="en-US">
                <a:latin typeface="Arial" panose="020B0604020202020204" pitchFamily="34" charset="0"/>
              </a:rPr>
              <a:pPr/>
              <a:t>6</a:t>
            </a:fld>
            <a:endParaRPr lang="en-US" altLang="en-US">
              <a:latin typeface="Arial" panose="020B0604020202020204" pitchFamily="34" charset="0"/>
            </a:endParaRPr>
          </a:p>
        </p:txBody>
      </p:sp>
    </p:spTree>
    <p:extLst>
      <p:ext uri="{BB962C8B-B14F-4D97-AF65-F5344CB8AC3E}">
        <p14:creationId xmlns:p14="http://schemas.microsoft.com/office/powerpoint/2010/main" val="3477422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D25128B-F1F6-B745-906B-E4C6865DEC99}"/>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2FEFC97C-FCC5-B74D-A7F0-D1DC8A76F3C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11268" name="Slide Number Placeholder 3">
            <a:extLst>
              <a:ext uri="{FF2B5EF4-FFF2-40B4-BE49-F238E27FC236}">
                <a16:creationId xmlns:a16="http://schemas.microsoft.com/office/drawing/2014/main" id="{BCB26044-87E1-194A-BE70-E1A41A88A36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1830B23-231B-6D42-82F3-8B6457BFCE2F}" type="slidenum">
              <a:rPr lang="en-US" altLang="en-US">
                <a:latin typeface="Arial" panose="020B0604020202020204" pitchFamily="34" charset="0"/>
              </a:rPr>
              <a:pPr/>
              <a:t>7</a:t>
            </a:fld>
            <a:endParaRPr lang="en-US" altLang="en-US">
              <a:latin typeface="Arial" panose="020B0604020202020204" pitchFamily="34" charset="0"/>
            </a:endParaRPr>
          </a:p>
        </p:txBody>
      </p:sp>
    </p:spTree>
    <p:extLst>
      <p:ext uri="{BB962C8B-B14F-4D97-AF65-F5344CB8AC3E}">
        <p14:creationId xmlns:p14="http://schemas.microsoft.com/office/powerpoint/2010/main" val="3661350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D25128B-F1F6-B745-906B-E4C6865DEC99}"/>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2FEFC97C-FCC5-B74D-A7F0-D1DC8A76F3C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11268" name="Slide Number Placeholder 3">
            <a:extLst>
              <a:ext uri="{FF2B5EF4-FFF2-40B4-BE49-F238E27FC236}">
                <a16:creationId xmlns:a16="http://schemas.microsoft.com/office/drawing/2014/main" id="{BCB26044-87E1-194A-BE70-E1A41A88A36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1830B23-231B-6D42-82F3-8B6457BFCE2F}" type="slidenum">
              <a:rPr lang="en-US" altLang="en-US">
                <a:latin typeface="Arial" panose="020B0604020202020204" pitchFamily="34" charset="0"/>
              </a:rPr>
              <a:pPr/>
              <a:t>8</a:t>
            </a:fld>
            <a:endParaRPr lang="en-US" altLang="en-US">
              <a:latin typeface="Arial" panose="020B0604020202020204" pitchFamily="34" charset="0"/>
            </a:endParaRPr>
          </a:p>
        </p:txBody>
      </p:sp>
    </p:spTree>
    <p:extLst>
      <p:ext uri="{BB962C8B-B14F-4D97-AF65-F5344CB8AC3E}">
        <p14:creationId xmlns:p14="http://schemas.microsoft.com/office/powerpoint/2010/main" val="42855948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D25128B-F1F6-B745-906B-E4C6865DEC99}"/>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2FEFC97C-FCC5-B74D-A7F0-D1DC8A76F3C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11268" name="Slide Number Placeholder 3">
            <a:extLst>
              <a:ext uri="{FF2B5EF4-FFF2-40B4-BE49-F238E27FC236}">
                <a16:creationId xmlns:a16="http://schemas.microsoft.com/office/drawing/2014/main" id="{BCB26044-87E1-194A-BE70-E1A41A88A36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1830B23-231B-6D42-82F3-8B6457BFCE2F}" type="slidenum">
              <a:rPr lang="en-US" altLang="en-US">
                <a:latin typeface="Arial" panose="020B0604020202020204" pitchFamily="34" charset="0"/>
              </a:rPr>
              <a:pPr/>
              <a:t>9</a:t>
            </a:fld>
            <a:endParaRPr lang="en-US" altLang="en-US">
              <a:latin typeface="Arial" panose="020B0604020202020204" pitchFamily="34" charset="0"/>
            </a:endParaRPr>
          </a:p>
        </p:txBody>
      </p:sp>
    </p:spTree>
    <p:extLst>
      <p:ext uri="{BB962C8B-B14F-4D97-AF65-F5344CB8AC3E}">
        <p14:creationId xmlns:p14="http://schemas.microsoft.com/office/powerpoint/2010/main" val="1580013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D25128B-F1F6-B745-906B-E4C6865DEC99}"/>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2FEFC97C-FCC5-B74D-A7F0-D1DC8A76F3C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11268" name="Slide Number Placeholder 3">
            <a:extLst>
              <a:ext uri="{FF2B5EF4-FFF2-40B4-BE49-F238E27FC236}">
                <a16:creationId xmlns:a16="http://schemas.microsoft.com/office/drawing/2014/main" id="{BCB26044-87E1-194A-BE70-E1A41A88A36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1830B23-231B-6D42-82F3-8B6457BFCE2F}" type="slidenum">
              <a:rPr lang="en-US" altLang="en-US">
                <a:latin typeface="Arial" panose="020B0604020202020204" pitchFamily="34" charset="0"/>
              </a:rPr>
              <a:pPr/>
              <a:t>10</a:t>
            </a:fld>
            <a:endParaRPr lang="en-US" altLang="en-US">
              <a:latin typeface="Arial" panose="020B0604020202020204" pitchFamily="34" charset="0"/>
            </a:endParaRPr>
          </a:p>
        </p:txBody>
      </p:sp>
    </p:spTree>
    <p:extLst>
      <p:ext uri="{BB962C8B-B14F-4D97-AF65-F5344CB8AC3E}">
        <p14:creationId xmlns:p14="http://schemas.microsoft.com/office/powerpoint/2010/main" val="1575475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5840" y="3124636"/>
            <a:ext cx="11399520" cy="2156037"/>
          </a:xfrm>
        </p:spPr>
        <p:txBody>
          <a:bodyPr/>
          <a:lstStyle/>
          <a:p>
            <a:r>
              <a:rPr lang="en-US"/>
              <a:t>Click to edit Master title style</a:t>
            </a:r>
          </a:p>
        </p:txBody>
      </p:sp>
      <p:sp>
        <p:nvSpPr>
          <p:cNvPr id="3" name="Subtitle 2"/>
          <p:cNvSpPr>
            <a:spLocks noGrp="1"/>
          </p:cNvSpPr>
          <p:nvPr>
            <p:ph type="subTitle" idx="1"/>
          </p:nvPr>
        </p:nvSpPr>
        <p:spPr>
          <a:xfrm>
            <a:off x="2011680" y="5699760"/>
            <a:ext cx="9387840" cy="2570480"/>
          </a:xfrm>
        </p:spPr>
        <p:txBody>
          <a:bodyPr/>
          <a:lstStyle>
            <a:lvl1pPr marL="0" indent="0" algn="ctr">
              <a:buNone/>
              <a:defRPr>
                <a:solidFill>
                  <a:schemeClr val="tx1">
                    <a:tint val="75000"/>
                  </a:schemeClr>
                </a:solidFill>
              </a:defRPr>
            </a:lvl1pPr>
            <a:lvl2pPr marL="670527" indent="0" algn="ctr">
              <a:buNone/>
              <a:defRPr>
                <a:solidFill>
                  <a:schemeClr val="tx1">
                    <a:tint val="75000"/>
                  </a:schemeClr>
                </a:solidFill>
              </a:defRPr>
            </a:lvl2pPr>
            <a:lvl3pPr marL="1341052" indent="0" algn="ctr">
              <a:buNone/>
              <a:defRPr>
                <a:solidFill>
                  <a:schemeClr val="tx1">
                    <a:tint val="75000"/>
                  </a:schemeClr>
                </a:solidFill>
              </a:defRPr>
            </a:lvl3pPr>
            <a:lvl4pPr marL="2011576" indent="0" algn="ctr">
              <a:buNone/>
              <a:defRPr>
                <a:solidFill>
                  <a:schemeClr val="tx1">
                    <a:tint val="75000"/>
                  </a:schemeClr>
                </a:solidFill>
              </a:defRPr>
            </a:lvl4pPr>
            <a:lvl5pPr marL="2682101" indent="0" algn="ctr">
              <a:buNone/>
              <a:defRPr>
                <a:solidFill>
                  <a:schemeClr val="tx1">
                    <a:tint val="75000"/>
                  </a:schemeClr>
                </a:solidFill>
              </a:defRPr>
            </a:lvl5pPr>
            <a:lvl6pPr marL="3352627" indent="0" algn="ctr">
              <a:buNone/>
              <a:defRPr>
                <a:solidFill>
                  <a:schemeClr val="tx1">
                    <a:tint val="75000"/>
                  </a:schemeClr>
                </a:solidFill>
              </a:defRPr>
            </a:lvl6pPr>
            <a:lvl7pPr marL="4023149" indent="0" algn="ctr">
              <a:buNone/>
              <a:defRPr>
                <a:solidFill>
                  <a:schemeClr val="tx1">
                    <a:tint val="75000"/>
                  </a:schemeClr>
                </a:solidFill>
              </a:defRPr>
            </a:lvl7pPr>
            <a:lvl8pPr marL="4693675" indent="0" algn="ctr">
              <a:buNone/>
              <a:defRPr>
                <a:solidFill>
                  <a:schemeClr val="tx1">
                    <a:tint val="75000"/>
                  </a:schemeClr>
                </a:solidFill>
              </a:defRPr>
            </a:lvl8pPr>
            <a:lvl9pPr marL="536420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70560" y="9322651"/>
            <a:ext cx="3129280" cy="535517"/>
          </a:xfrm>
          <a:prstGeom prst="rect">
            <a:avLst/>
          </a:prstGeom>
        </p:spPr>
        <p:txBody>
          <a:bodyPr/>
          <a:lstStyle/>
          <a:p>
            <a:fld id="{B78F191C-67CA-4DAB-9EED-369FF7CA695B}" type="datetimeFigureOut">
              <a:rPr lang="en-US" smtClean="0"/>
              <a:t>5/9/2023</a:t>
            </a:fld>
            <a:endParaRPr lang="en-US"/>
          </a:p>
        </p:txBody>
      </p:sp>
      <p:sp>
        <p:nvSpPr>
          <p:cNvPr id="5" name="Footer Placeholder 4"/>
          <p:cNvSpPr>
            <a:spLocks noGrp="1"/>
          </p:cNvSpPr>
          <p:nvPr>
            <p:ph type="ftr" sz="quarter" idx="11"/>
          </p:nvPr>
        </p:nvSpPr>
        <p:spPr>
          <a:xfrm>
            <a:off x="4582160" y="9322651"/>
            <a:ext cx="4246880"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9611360" y="9322651"/>
            <a:ext cx="3129280" cy="535517"/>
          </a:xfrm>
          <a:prstGeom prst="rect">
            <a:avLst/>
          </a:prstGeom>
        </p:spPr>
        <p:txBody>
          <a:bodyPr/>
          <a:lstStyle/>
          <a:p>
            <a:fld id="{CA784C2D-417E-4018-94AA-8016372EB0E7}" type="slidenum">
              <a:rPr lang="en-US" smtClean="0"/>
              <a:t>‹#›</a:t>
            </a:fld>
            <a:endParaRPr lang="en-US"/>
          </a:p>
        </p:txBody>
      </p:sp>
    </p:spTree>
    <p:extLst>
      <p:ext uri="{BB962C8B-B14F-4D97-AF65-F5344CB8AC3E}">
        <p14:creationId xmlns:p14="http://schemas.microsoft.com/office/powerpoint/2010/main" val="2299789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70560" y="9322651"/>
            <a:ext cx="3129280" cy="535517"/>
          </a:xfrm>
          <a:prstGeom prst="rect">
            <a:avLst/>
          </a:prstGeom>
        </p:spPr>
        <p:txBody>
          <a:bodyPr/>
          <a:lstStyle/>
          <a:p>
            <a:fld id="{B78F191C-67CA-4DAB-9EED-369FF7CA695B}" type="datetimeFigureOut">
              <a:rPr lang="en-US" smtClean="0"/>
              <a:t>5/9/2023</a:t>
            </a:fld>
            <a:endParaRPr lang="en-US"/>
          </a:p>
        </p:txBody>
      </p:sp>
      <p:sp>
        <p:nvSpPr>
          <p:cNvPr id="5" name="Footer Placeholder 4"/>
          <p:cNvSpPr>
            <a:spLocks noGrp="1"/>
          </p:cNvSpPr>
          <p:nvPr>
            <p:ph type="ftr" sz="quarter" idx="11"/>
          </p:nvPr>
        </p:nvSpPr>
        <p:spPr>
          <a:xfrm>
            <a:off x="4582160" y="9322651"/>
            <a:ext cx="4246880"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9611360" y="9322651"/>
            <a:ext cx="3129280" cy="535517"/>
          </a:xfrm>
          <a:prstGeom prst="rect">
            <a:avLst/>
          </a:prstGeom>
        </p:spPr>
        <p:txBody>
          <a:bodyPr/>
          <a:lstStyle/>
          <a:p>
            <a:fld id="{CA784C2D-417E-4018-94AA-8016372EB0E7}" type="slidenum">
              <a:rPr lang="en-US" smtClean="0"/>
              <a:t>‹#›</a:t>
            </a:fld>
            <a:endParaRPr lang="en-US"/>
          </a:p>
        </p:txBody>
      </p:sp>
    </p:spTree>
    <p:extLst>
      <p:ext uri="{BB962C8B-B14F-4D97-AF65-F5344CB8AC3E}">
        <p14:creationId xmlns:p14="http://schemas.microsoft.com/office/powerpoint/2010/main" val="15103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23120" y="302687"/>
            <a:ext cx="3017520" cy="643551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70560" y="302687"/>
            <a:ext cx="8829040" cy="643551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70560" y="9322651"/>
            <a:ext cx="3129280" cy="535517"/>
          </a:xfrm>
          <a:prstGeom prst="rect">
            <a:avLst/>
          </a:prstGeom>
        </p:spPr>
        <p:txBody>
          <a:bodyPr/>
          <a:lstStyle/>
          <a:p>
            <a:fld id="{B78F191C-67CA-4DAB-9EED-369FF7CA695B}" type="datetimeFigureOut">
              <a:rPr lang="en-US" smtClean="0"/>
              <a:t>5/9/2023</a:t>
            </a:fld>
            <a:endParaRPr lang="en-US"/>
          </a:p>
        </p:txBody>
      </p:sp>
      <p:sp>
        <p:nvSpPr>
          <p:cNvPr id="5" name="Footer Placeholder 4"/>
          <p:cNvSpPr>
            <a:spLocks noGrp="1"/>
          </p:cNvSpPr>
          <p:nvPr>
            <p:ph type="ftr" sz="quarter" idx="11"/>
          </p:nvPr>
        </p:nvSpPr>
        <p:spPr>
          <a:xfrm>
            <a:off x="4582160" y="9322651"/>
            <a:ext cx="4246880"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9611360" y="9322651"/>
            <a:ext cx="3129280" cy="535517"/>
          </a:xfrm>
          <a:prstGeom prst="rect">
            <a:avLst/>
          </a:prstGeom>
        </p:spPr>
        <p:txBody>
          <a:bodyPr/>
          <a:lstStyle/>
          <a:p>
            <a:fld id="{CA784C2D-417E-4018-94AA-8016372EB0E7}" type="slidenum">
              <a:rPr lang="en-US" smtClean="0"/>
              <a:t>‹#›</a:t>
            </a:fld>
            <a:endParaRPr lang="en-US"/>
          </a:p>
        </p:txBody>
      </p:sp>
    </p:spTree>
    <p:extLst>
      <p:ext uri="{BB962C8B-B14F-4D97-AF65-F5344CB8AC3E}">
        <p14:creationId xmlns:p14="http://schemas.microsoft.com/office/powerpoint/2010/main" val="87928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0560" y="402802"/>
            <a:ext cx="12070080" cy="1676400"/>
          </a:xfrm>
        </p:spPr>
        <p:txBody>
          <a:bodyPr/>
          <a:lstStyle/>
          <a:p>
            <a:r>
              <a:rPr lang="en-US"/>
              <a:t>Click to edit Master title style</a:t>
            </a:r>
          </a:p>
        </p:txBody>
      </p:sp>
      <p:sp>
        <p:nvSpPr>
          <p:cNvPr id="3" name="Text Placeholder 2"/>
          <p:cNvSpPr>
            <a:spLocks noGrp="1"/>
          </p:cNvSpPr>
          <p:nvPr>
            <p:ph type="body" sz="half" idx="1"/>
          </p:nvPr>
        </p:nvSpPr>
        <p:spPr>
          <a:xfrm>
            <a:off x="670560" y="2346960"/>
            <a:ext cx="5923280" cy="659384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17360" y="2346960"/>
            <a:ext cx="5923280" cy="659384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a:extLst>
              <a:ext uri="{FF2B5EF4-FFF2-40B4-BE49-F238E27FC236}">
                <a16:creationId xmlns:a16="http://schemas.microsoft.com/office/drawing/2014/main" id="{5E4D9642-46BF-8D4E-B35B-D42C4E368E7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8">
            <a:extLst>
              <a:ext uri="{FF2B5EF4-FFF2-40B4-BE49-F238E27FC236}">
                <a16:creationId xmlns:a16="http://schemas.microsoft.com/office/drawing/2014/main" id="{79992F57-0466-1C42-A8FC-69E9665A3FA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9">
            <a:extLst>
              <a:ext uri="{FF2B5EF4-FFF2-40B4-BE49-F238E27FC236}">
                <a16:creationId xmlns:a16="http://schemas.microsoft.com/office/drawing/2014/main" id="{302BAE89-E2BE-A94B-BC27-D89C93FF66F1}"/>
              </a:ext>
            </a:extLst>
          </p:cNvPr>
          <p:cNvSpPr>
            <a:spLocks noGrp="1" noChangeArrowheads="1"/>
          </p:cNvSpPr>
          <p:nvPr>
            <p:ph type="sldNum" sz="quarter" idx="12"/>
          </p:nvPr>
        </p:nvSpPr>
        <p:spPr>
          <a:ln/>
        </p:spPr>
        <p:txBody>
          <a:bodyPr/>
          <a:lstStyle>
            <a:lvl1pPr>
              <a:defRPr/>
            </a:lvl1pPr>
          </a:lstStyle>
          <a:p>
            <a:fld id="{95A7E9BD-E2D6-6D48-82D4-CA01EDE22502}" type="slidenum">
              <a:rPr lang="en-US" altLang="en-US"/>
              <a:pPr/>
              <a:t>‹#›</a:t>
            </a:fld>
            <a:endParaRPr lang="en-US" altLang="en-US"/>
          </a:p>
        </p:txBody>
      </p:sp>
    </p:spTree>
    <p:extLst>
      <p:ext uri="{BB962C8B-B14F-4D97-AF65-F5344CB8AC3E}">
        <p14:creationId xmlns:p14="http://schemas.microsoft.com/office/powerpoint/2010/main" val="2149378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70560" y="9322651"/>
            <a:ext cx="3129280" cy="535517"/>
          </a:xfrm>
          <a:prstGeom prst="rect">
            <a:avLst/>
          </a:prstGeom>
        </p:spPr>
        <p:txBody>
          <a:bodyPr/>
          <a:lstStyle/>
          <a:p>
            <a:fld id="{B78F191C-67CA-4DAB-9EED-369FF7CA695B}" type="datetimeFigureOut">
              <a:rPr lang="en-US" smtClean="0"/>
              <a:t>5/9/2023</a:t>
            </a:fld>
            <a:endParaRPr lang="en-US"/>
          </a:p>
        </p:txBody>
      </p:sp>
      <p:sp>
        <p:nvSpPr>
          <p:cNvPr id="5" name="Footer Placeholder 4"/>
          <p:cNvSpPr>
            <a:spLocks noGrp="1"/>
          </p:cNvSpPr>
          <p:nvPr>
            <p:ph type="ftr" sz="quarter" idx="11"/>
          </p:nvPr>
        </p:nvSpPr>
        <p:spPr>
          <a:xfrm>
            <a:off x="4582160" y="9322651"/>
            <a:ext cx="4246880"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9611360" y="9322651"/>
            <a:ext cx="3129280" cy="535517"/>
          </a:xfrm>
          <a:prstGeom prst="rect">
            <a:avLst/>
          </a:prstGeom>
        </p:spPr>
        <p:txBody>
          <a:bodyPr/>
          <a:lstStyle/>
          <a:p>
            <a:fld id="{CA784C2D-417E-4018-94AA-8016372EB0E7}" type="slidenum">
              <a:rPr lang="en-US" smtClean="0"/>
              <a:t>‹#›</a:t>
            </a:fld>
            <a:endParaRPr lang="en-US"/>
          </a:p>
        </p:txBody>
      </p:sp>
    </p:spTree>
    <p:extLst>
      <p:ext uri="{BB962C8B-B14F-4D97-AF65-F5344CB8AC3E}">
        <p14:creationId xmlns:p14="http://schemas.microsoft.com/office/powerpoint/2010/main" val="273002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59392" y="6463455"/>
            <a:ext cx="11399520" cy="1997710"/>
          </a:xfrm>
        </p:spPr>
        <p:txBody>
          <a:bodyPr anchor="t"/>
          <a:lstStyle>
            <a:lvl1pPr algn="l">
              <a:defRPr sz="5867" b="1" cap="all"/>
            </a:lvl1pPr>
          </a:lstStyle>
          <a:p>
            <a:r>
              <a:rPr lang="en-US"/>
              <a:t>Click to edit Master title style</a:t>
            </a:r>
          </a:p>
        </p:txBody>
      </p:sp>
      <p:sp>
        <p:nvSpPr>
          <p:cNvPr id="3" name="Text Placeholder 2"/>
          <p:cNvSpPr>
            <a:spLocks noGrp="1"/>
          </p:cNvSpPr>
          <p:nvPr>
            <p:ph type="body" idx="1"/>
          </p:nvPr>
        </p:nvSpPr>
        <p:spPr>
          <a:xfrm>
            <a:off x="1059392" y="4263179"/>
            <a:ext cx="11399520" cy="2200274"/>
          </a:xfrm>
        </p:spPr>
        <p:txBody>
          <a:bodyPr anchor="b"/>
          <a:lstStyle>
            <a:lvl1pPr marL="0" indent="0">
              <a:buNone/>
              <a:defRPr sz="2933">
                <a:solidFill>
                  <a:schemeClr val="tx1">
                    <a:tint val="75000"/>
                  </a:schemeClr>
                </a:solidFill>
              </a:defRPr>
            </a:lvl1pPr>
            <a:lvl2pPr marL="670527" indent="0">
              <a:buNone/>
              <a:defRPr sz="2640">
                <a:solidFill>
                  <a:schemeClr val="tx1">
                    <a:tint val="75000"/>
                  </a:schemeClr>
                </a:solidFill>
              </a:defRPr>
            </a:lvl2pPr>
            <a:lvl3pPr marL="1341052" indent="0">
              <a:buNone/>
              <a:defRPr sz="2347">
                <a:solidFill>
                  <a:schemeClr val="tx1">
                    <a:tint val="75000"/>
                  </a:schemeClr>
                </a:solidFill>
              </a:defRPr>
            </a:lvl3pPr>
            <a:lvl4pPr marL="2011576" indent="0">
              <a:buNone/>
              <a:defRPr sz="2053">
                <a:solidFill>
                  <a:schemeClr val="tx1">
                    <a:tint val="75000"/>
                  </a:schemeClr>
                </a:solidFill>
              </a:defRPr>
            </a:lvl4pPr>
            <a:lvl5pPr marL="2682101" indent="0">
              <a:buNone/>
              <a:defRPr sz="2053">
                <a:solidFill>
                  <a:schemeClr val="tx1">
                    <a:tint val="75000"/>
                  </a:schemeClr>
                </a:solidFill>
              </a:defRPr>
            </a:lvl5pPr>
            <a:lvl6pPr marL="3352627" indent="0">
              <a:buNone/>
              <a:defRPr sz="2053">
                <a:solidFill>
                  <a:schemeClr val="tx1">
                    <a:tint val="75000"/>
                  </a:schemeClr>
                </a:solidFill>
              </a:defRPr>
            </a:lvl6pPr>
            <a:lvl7pPr marL="4023149" indent="0">
              <a:buNone/>
              <a:defRPr sz="2053">
                <a:solidFill>
                  <a:schemeClr val="tx1">
                    <a:tint val="75000"/>
                  </a:schemeClr>
                </a:solidFill>
              </a:defRPr>
            </a:lvl7pPr>
            <a:lvl8pPr marL="4693675" indent="0">
              <a:buNone/>
              <a:defRPr sz="2053">
                <a:solidFill>
                  <a:schemeClr val="tx1">
                    <a:tint val="75000"/>
                  </a:schemeClr>
                </a:solidFill>
              </a:defRPr>
            </a:lvl8pPr>
            <a:lvl9pPr marL="5364202" indent="0">
              <a:buNone/>
              <a:defRPr sz="205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70560" y="9322651"/>
            <a:ext cx="3129280" cy="535517"/>
          </a:xfrm>
          <a:prstGeom prst="rect">
            <a:avLst/>
          </a:prstGeom>
        </p:spPr>
        <p:txBody>
          <a:bodyPr/>
          <a:lstStyle/>
          <a:p>
            <a:fld id="{B78F191C-67CA-4DAB-9EED-369FF7CA695B}" type="datetimeFigureOut">
              <a:rPr lang="en-US" smtClean="0"/>
              <a:t>5/9/2023</a:t>
            </a:fld>
            <a:endParaRPr lang="en-US"/>
          </a:p>
        </p:txBody>
      </p:sp>
      <p:sp>
        <p:nvSpPr>
          <p:cNvPr id="5" name="Footer Placeholder 4"/>
          <p:cNvSpPr>
            <a:spLocks noGrp="1"/>
          </p:cNvSpPr>
          <p:nvPr>
            <p:ph type="ftr" sz="quarter" idx="11"/>
          </p:nvPr>
        </p:nvSpPr>
        <p:spPr>
          <a:xfrm>
            <a:off x="4582160" y="9322651"/>
            <a:ext cx="4246880"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9611360" y="9322651"/>
            <a:ext cx="3129280" cy="535517"/>
          </a:xfrm>
          <a:prstGeom prst="rect">
            <a:avLst/>
          </a:prstGeom>
        </p:spPr>
        <p:txBody>
          <a:bodyPr/>
          <a:lstStyle/>
          <a:p>
            <a:fld id="{CA784C2D-417E-4018-94AA-8016372EB0E7}" type="slidenum">
              <a:rPr lang="en-US" smtClean="0"/>
              <a:t>‹#›</a:t>
            </a:fld>
            <a:endParaRPr lang="en-US"/>
          </a:p>
        </p:txBody>
      </p:sp>
    </p:spTree>
    <p:extLst>
      <p:ext uri="{BB962C8B-B14F-4D97-AF65-F5344CB8AC3E}">
        <p14:creationId xmlns:p14="http://schemas.microsoft.com/office/powerpoint/2010/main" val="946808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0560" y="1760225"/>
            <a:ext cx="5923280" cy="4977976"/>
          </a:xfrm>
        </p:spPr>
        <p:txBody>
          <a:bodyPr/>
          <a:lstStyle>
            <a:lvl1pPr>
              <a:defRPr sz="4107"/>
            </a:lvl1pPr>
            <a:lvl2pPr>
              <a:defRPr sz="3520"/>
            </a:lvl2pPr>
            <a:lvl3pPr>
              <a:defRPr sz="2933"/>
            </a:lvl3pPr>
            <a:lvl4pPr>
              <a:defRPr sz="2640"/>
            </a:lvl4pPr>
            <a:lvl5pPr>
              <a:defRPr sz="2640"/>
            </a:lvl5pPr>
            <a:lvl6pPr>
              <a:defRPr sz="2640"/>
            </a:lvl6pPr>
            <a:lvl7pPr>
              <a:defRPr sz="2640"/>
            </a:lvl7pPr>
            <a:lvl8pPr>
              <a:defRPr sz="2640"/>
            </a:lvl8pPr>
            <a:lvl9pPr>
              <a:defRPr sz="26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17360" y="1760225"/>
            <a:ext cx="5923280" cy="4977976"/>
          </a:xfrm>
        </p:spPr>
        <p:txBody>
          <a:bodyPr/>
          <a:lstStyle>
            <a:lvl1pPr>
              <a:defRPr sz="4107"/>
            </a:lvl1pPr>
            <a:lvl2pPr>
              <a:defRPr sz="3520"/>
            </a:lvl2pPr>
            <a:lvl3pPr>
              <a:defRPr sz="2933"/>
            </a:lvl3pPr>
            <a:lvl4pPr>
              <a:defRPr sz="2640"/>
            </a:lvl4pPr>
            <a:lvl5pPr>
              <a:defRPr sz="2640"/>
            </a:lvl5pPr>
            <a:lvl6pPr>
              <a:defRPr sz="2640"/>
            </a:lvl6pPr>
            <a:lvl7pPr>
              <a:defRPr sz="2640"/>
            </a:lvl7pPr>
            <a:lvl8pPr>
              <a:defRPr sz="2640"/>
            </a:lvl8pPr>
            <a:lvl9pPr>
              <a:defRPr sz="26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70560" y="9322651"/>
            <a:ext cx="3129280" cy="535517"/>
          </a:xfrm>
          <a:prstGeom prst="rect">
            <a:avLst/>
          </a:prstGeom>
        </p:spPr>
        <p:txBody>
          <a:bodyPr/>
          <a:lstStyle/>
          <a:p>
            <a:fld id="{B78F191C-67CA-4DAB-9EED-369FF7CA695B}" type="datetimeFigureOut">
              <a:rPr lang="en-US" smtClean="0"/>
              <a:t>5/9/2023</a:t>
            </a:fld>
            <a:endParaRPr lang="en-US"/>
          </a:p>
        </p:txBody>
      </p:sp>
      <p:sp>
        <p:nvSpPr>
          <p:cNvPr id="6" name="Footer Placeholder 5"/>
          <p:cNvSpPr>
            <a:spLocks noGrp="1"/>
          </p:cNvSpPr>
          <p:nvPr>
            <p:ph type="ftr" sz="quarter" idx="11"/>
          </p:nvPr>
        </p:nvSpPr>
        <p:spPr>
          <a:xfrm>
            <a:off x="4582160" y="9322651"/>
            <a:ext cx="4246880"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9611360" y="9322651"/>
            <a:ext cx="3129280" cy="535517"/>
          </a:xfrm>
          <a:prstGeom prst="rect">
            <a:avLst/>
          </a:prstGeom>
        </p:spPr>
        <p:txBody>
          <a:bodyPr/>
          <a:lstStyle/>
          <a:p>
            <a:fld id="{CA784C2D-417E-4018-94AA-8016372EB0E7}" type="slidenum">
              <a:rPr lang="en-US" smtClean="0"/>
              <a:t>‹#›</a:t>
            </a:fld>
            <a:endParaRPr lang="en-US"/>
          </a:p>
        </p:txBody>
      </p:sp>
    </p:spTree>
    <p:extLst>
      <p:ext uri="{BB962C8B-B14F-4D97-AF65-F5344CB8AC3E}">
        <p14:creationId xmlns:p14="http://schemas.microsoft.com/office/powerpoint/2010/main" val="3143390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0560" y="402803"/>
            <a:ext cx="12070080" cy="167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0563" y="2251500"/>
            <a:ext cx="5925609" cy="938319"/>
          </a:xfrm>
        </p:spPr>
        <p:txBody>
          <a:bodyPr anchor="b"/>
          <a:lstStyle>
            <a:lvl1pPr marL="0" indent="0">
              <a:buNone/>
              <a:defRPr sz="3520" b="1"/>
            </a:lvl1pPr>
            <a:lvl2pPr marL="670527" indent="0">
              <a:buNone/>
              <a:defRPr sz="2933" b="1"/>
            </a:lvl2pPr>
            <a:lvl3pPr marL="1341052" indent="0">
              <a:buNone/>
              <a:defRPr sz="2640" b="1"/>
            </a:lvl3pPr>
            <a:lvl4pPr marL="2011576" indent="0">
              <a:buNone/>
              <a:defRPr sz="2347" b="1"/>
            </a:lvl4pPr>
            <a:lvl5pPr marL="2682101" indent="0">
              <a:buNone/>
              <a:defRPr sz="2347" b="1"/>
            </a:lvl5pPr>
            <a:lvl6pPr marL="3352627" indent="0">
              <a:buNone/>
              <a:defRPr sz="2347" b="1"/>
            </a:lvl6pPr>
            <a:lvl7pPr marL="4023149" indent="0">
              <a:buNone/>
              <a:defRPr sz="2347" b="1"/>
            </a:lvl7pPr>
            <a:lvl8pPr marL="4693675" indent="0">
              <a:buNone/>
              <a:defRPr sz="2347" b="1"/>
            </a:lvl8pPr>
            <a:lvl9pPr marL="5364202" indent="0">
              <a:buNone/>
              <a:defRPr sz="2347" b="1"/>
            </a:lvl9pPr>
          </a:lstStyle>
          <a:p>
            <a:pPr lvl="0"/>
            <a:r>
              <a:rPr lang="en-US"/>
              <a:t>Click to edit Master text styles</a:t>
            </a:r>
          </a:p>
        </p:txBody>
      </p:sp>
      <p:sp>
        <p:nvSpPr>
          <p:cNvPr id="4" name="Content Placeholder 3"/>
          <p:cNvSpPr>
            <a:spLocks noGrp="1"/>
          </p:cNvSpPr>
          <p:nvPr>
            <p:ph sz="half" idx="2"/>
          </p:nvPr>
        </p:nvSpPr>
        <p:spPr>
          <a:xfrm>
            <a:off x="670563" y="3189816"/>
            <a:ext cx="5925609" cy="5795222"/>
          </a:xfrm>
        </p:spPr>
        <p:txBody>
          <a:bodyPr/>
          <a:lstStyle>
            <a:lvl1pPr>
              <a:defRPr sz="3520"/>
            </a:lvl1pPr>
            <a:lvl2pPr>
              <a:defRPr sz="2933"/>
            </a:lvl2pPr>
            <a:lvl3pPr>
              <a:defRPr sz="2640"/>
            </a:lvl3pPr>
            <a:lvl4pPr>
              <a:defRPr sz="2347"/>
            </a:lvl4pPr>
            <a:lvl5pPr>
              <a:defRPr sz="2347"/>
            </a:lvl5pPr>
            <a:lvl6pPr>
              <a:defRPr sz="2347"/>
            </a:lvl6pPr>
            <a:lvl7pPr>
              <a:defRPr sz="2347"/>
            </a:lvl7pPr>
            <a:lvl8pPr>
              <a:defRPr sz="2347"/>
            </a:lvl8pPr>
            <a:lvl9pPr>
              <a:defRPr sz="234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812716" y="2251500"/>
            <a:ext cx="5927937" cy="938319"/>
          </a:xfrm>
        </p:spPr>
        <p:txBody>
          <a:bodyPr anchor="b"/>
          <a:lstStyle>
            <a:lvl1pPr marL="0" indent="0">
              <a:buNone/>
              <a:defRPr sz="3520" b="1"/>
            </a:lvl1pPr>
            <a:lvl2pPr marL="670527" indent="0">
              <a:buNone/>
              <a:defRPr sz="2933" b="1"/>
            </a:lvl2pPr>
            <a:lvl3pPr marL="1341052" indent="0">
              <a:buNone/>
              <a:defRPr sz="2640" b="1"/>
            </a:lvl3pPr>
            <a:lvl4pPr marL="2011576" indent="0">
              <a:buNone/>
              <a:defRPr sz="2347" b="1"/>
            </a:lvl4pPr>
            <a:lvl5pPr marL="2682101" indent="0">
              <a:buNone/>
              <a:defRPr sz="2347" b="1"/>
            </a:lvl5pPr>
            <a:lvl6pPr marL="3352627" indent="0">
              <a:buNone/>
              <a:defRPr sz="2347" b="1"/>
            </a:lvl6pPr>
            <a:lvl7pPr marL="4023149" indent="0">
              <a:buNone/>
              <a:defRPr sz="2347" b="1"/>
            </a:lvl7pPr>
            <a:lvl8pPr marL="4693675" indent="0">
              <a:buNone/>
              <a:defRPr sz="2347" b="1"/>
            </a:lvl8pPr>
            <a:lvl9pPr marL="5364202" indent="0">
              <a:buNone/>
              <a:defRPr sz="2347" b="1"/>
            </a:lvl9pPr>
          </a:lstStyle>
          <a:p>
            <a:pPr lvl="0"/>
            <a:r>
              <a:rPr lang="en-US"/>
              <a:t>Click to edit Master text styles</a:t>
            </a:r>
          </a:p>
        </p:txBody>
      </p:sp>
      <p:sp>
        <p:nvSpPr>
          <p:cNvPr id="6" name="Content Placeholder 5"/>
          <p:cNvSpPr>
            <a:spLocks noGrp="1"/>
          </p:cNvSpPr>
          <p:nvPr>
            <p:ph sz="quarter" idx="4"/>
          </p:nvPr>
        </p:nvSpPr>
        <p:spPr>
          <a:xfrm>
            <a:off x="6812716" y="3189816"/>
            <a:ext cx="5927937" cy="5795222"/>
          </a:xfrm>
        </p:spPr>
        <p:txBody>
          <a:bodyPr/>
          <a:lstStyle>
            <a:lvl1pPr>
              <a:defRPr sz="3520"/>
            </a:lvl1pPr>
            <a:lvl2pPr>
              <a:defRPr sz="2933"/>
            </a:lvl2pPr>
            <a:lvl3pPr>
              <a:defRPr sz="2640"/>
            </a:lvl3pPr>
            <a:lvl4pPr>
              <a:defRPr sz="2347"/>
            </a:lvl4pPr>
            <a:lvl5pPr>
              <a:defRPr sz="2347"/>
            </a:lvl5pPr>
            <a:lvl6pPr>
              <a:defRPr sz="2347"/>
            </a:lvl6pPr>
            <a:lvl7pPr>
              <a:defRPr sz="2347"/>
            </a:lvl7pPr>
            <a:lvl8pPr>
              <a:defRPr sz="2347"/>
            </a:lvl8pPr>
            <a:lvl9pPr>
              <a:defRPr sz="234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70560" y="9322651"/>
            <a:ext cx="3129280" cy="535517"/>
          </a:xfrm>
          <a:prstGeom prst="rect">
            <a:avLst/>
          </a:prstGeom>
        </p:spPr>
        <p:txBody>
          <a:bodyPr/>
          <a:lstStyle/>
          <a:p>
            <a:fld id="{B78F191C-67CA-4DAB-9EED-369FF7CA695B}" type="datetimeFigureOut">
              <a:rPr lang="en-US" smtClean="0"/>
              <a:t>5/9/2023</a:t>
            </a:fld>
            <a:endParaRPr lang="en-US"/>
          </a:p>
        </p:txBody>
      </p:sp>
      <p:sp>
        <p:nvSpPr>
          <p:cNvPr id="8" name="Footer Placeholder 7"/>
          <p:cNvSpPr>
            <a:spLocks noGrp="1"/>
          </p:cNvSpPr>
          <p:nvPr>
            <p:ph type="ftr" sz="quarter" idx="11"/>
          </p:nvPr>
        </p:nvSpPr>
        <p:spPr>
          <a:xfrm>
            <a:off x="4582160" y="9322651"/>
            <a:ext cx="4246880" cy="535517"/>
          </a:xfrm>
          <a:prstGeom prst="rect">
            <a:avLst/>
          </a:prstGeom>
        </p:spPr>
        <p:txBody>
          <a:bodyPr/>
          <a:lstStyle/>
          <a:p>
            <a:endParaRPr lang="en-US"/>
          </a:p>
        </p:txBody>
      </p:sp>
      <p:sp>
        <p:nvSpPr>
          <p:cNvPr id="9" name="Slide Number Placeholder 8"/>
          <p:cNvSpPr>
            <a:spLocks noGrp="1"/>
          </p:cNvSpPr>
          <p:nvPr>
            <p:ph type="sldNum" sz="quarter" idx="12"/>
          </p:nvPr>
        </p:nvSpPr>
        <p:spPr>
          <a:xfrm>
            <a:off x="9611360" y="9322651"/>
            <a:ext cx="3129280" cy="535517"/>
          </a:xfrm>
          <a:prstGeom prst="rect">
            <a:avLst/>
          </a:prstGeom>
        </p:spPr>
        <p:txBody>
          <a:bodyPr/>
          <a:lstStyle/>
          <a:p>
            <a:fld id="{CA784C2D-417E-4018-94AA-8016372EB0E7}" type="slidenum">
              <a:rPr lang="en-US" smtClean="0"/>
              <a:t>‹#›</a:t>
            </a:fld>
            <a:endParaRPr lang="en-US"/>
          </a:p>
        </p:txBody>
      </p:sp>
    </p:spTree>
    <p:extLst>
      <p:ext uri="{BB962C8B-B14F-4D97-AF65-F5344CB8AC3E}">
        <p14:creationId xmlns:p14="http://schemas.microsoft.com/office/powerpoint/2010/main" val="2606229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70560" y="9322651"/>
            <a:ext cx="3129280" cy="535517"/>
          </a:xfrm>
          <a:prstGeom prst="rect">
            <a:avLst/>
          </a:prstGeom>
        </p:spPr>
        <p:txBody>
          <a:bodyPr/>
          <a:lstStyle/>
          <a:p>
            <a:fld id="{B78F191C-67CA-4DAB-9EED-369FF7CA695B}" type="datetimeFigureOut">
              <a:rPr lang="en-US" smtClean="0"/>
              <a:t>5/9/2023</a:t>
            </a:fld>
            <a:endParaRPr lang="en-US"/>
          </a:p>
        </p:txBody>
      </p:sp>
      <p:sp>
        <p:nvSpPr>
          <p:cNvPr id="4" name="Footer Placeholder 3"/>
          <p:cNvSpPr>
            <a:spLocks noGrp="1"/>
          </p:cNvSpPr>
          <p:nvPr>
            <p:ph type="ftr" sz="quarter" idx="11"/>
          </p:nvPr>
        </p:nvSpPr>
        <p:spPr>
          <a:xfrm>
            <a:off x="4582160" y="9322651"/>
            <a:ext cx="4246880" cy="535517"/>
          </a:xfrm>
          <a:prstGeom prst="rect">
            <a:avLst/>
          </a:prstGeom>
        </p:spPr>
        <p:txBody>
          <a:bodyPr/>
          <a:lstStyle/>
          <a:p>
            <a:endParaRPr lang="en-US"/>
          </a:p>
        </p:txBody>
      </p:sp>
      <p:sp>
        <p:nvSpPr>
          <p:cNvPr id="5" name="Slide Number Placeholder 4"/>
          <p:cNvSpPr>
            <a:spLocks noGrp="1"/>
          </p:cNvSpPr>
          <p:nvPr>
            <p:ph type="sldNum" sz="quarter" idx="12"/>
          </p:nvPr>
        </p:nvSpPr>
        <p:spPr>
          <a:xfrm>
            <a:off x="9611360" y="9322651"/>
            <a:ext cx="3129280" cy="535517"/>
          </a:xfrm>
          <a:prstGeom prst="rect">
            <a:avLst/>
          </a:prstGeom>
        </p:spPr>
        <p:txBody>
          <a:bodyPr/>
          <a:lstStyle/>
          <a:p>
            <a:fld id="{CA784C2D-417E-4018-94AA-8016372EB0E7}" type="slidenum">
              <a:rPr lang="en-US" smtClean="0"/>
              <a:t>‹#›</a:t>
            </a:fld>
            <a:endParaRPr lang="en-US"/>
          </a:p>
        </p:txBody>
      </p:sp>
    </p:spTree>
    <p:extLst>
      <p:ext uri="{BB962C8B-B14F-4D97-AF65-F5344CB8AC3E}">
        <p14:creationId xmlns:p14="http://schemas.microsoft.com/office/powerpoint/2010/main" val="2809156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70560" y="9322651"/>
            <a:ext cx="3129280" cy="535517"/>
          </a:xfrm>
          <a:prstGeom prst="rect">
            <a:avLst/>
          </a:prstGeom>
        </p:spPr>
        <p:txBody>
          <a:bodyPr/>
          <a:lstStyle/>
          <a:p>
            <a:fld id="{B78F191C-67CA-4DAB-9EED-369FF7CA695B}" type="datetimeFigureOut">
              <a:rPr lang="en-US" smtClean="0"/>
              <a:t>5/9/2023</a:t>
            </a:fld>
            <a:endParaRPr lang="en-US"/>
          </a:p>
        </p:txBody>
      </p:sp>
      <p:sp>
        <p:nvSpPr>
          <p:cNvPr id="3" name="Footer Placeholder 2"/>
          <p:cNvSpPr>
            <a:spLocks noGrp="1"/>
          </p:cNvSpPr>
          <p:nvPr>
            <p:ph type="ftr" sz="quarter" idx="11"/>
          </p:nvPr>
        </p:nvSpPr>
        <p:spPr>
          <a:xfrm>
            <a:off x="4582160" y="9322651"/>
            <a:ext cx="4246880" cy="535517"/>
          </a:xfrm>
          <a:prstGeom prst="rect">
            <a:avLst/>
          </a:prstGeom>
        </p:spPr>
        <p:txBody>
          <a:bodyPr/>
          <a:lstStyle/>
          <a:p>
            <a:endParaRPr lang="en-US"/>
          </a:p>
        </p:txBody>
      </p:sp>
      <p:sp>
        <p:nvSpPr>
          <p:cNvPr id="4" name="Slide Number Placeholder 3"/>
          <p:cNvSpPr>
            <a:spLocks noGrp="1"/>
          </p:cNvSpPr>
          <p:nvPr>
            <p:ph type="sldNum" sz="quarter" idx="12"/>
          </p:nvPr>
        </p:nvSpPr>
        <p:spPr>
          <a:xfrm>
            <a:off x="9611360" y="9322651"/>
            <a:ext cx="3129280" cy="535517"/>
          </a:xfrm>
          <a:prstGeom prst="rect">
            <a:avLst/>
          </a:prstGeom>
        </p:spPr>
        <p:txBody>
          <a:bodyPr/>
          <a:lstStyle/>
          <a:p>
            <a:fld id="{CA784C2D-417E-4018-94AA-8016372EB0E7}" type="slidenum">
              <a:rPr lang="en-US" smtClean="0"/>
              <a:t>‹#›</a:t>
            </a:fld>
            <a:endParaRPr lang="en-US"/>
          </a:p>
        </p:txBody>
      </p:sp>
    </p:spTree>
    <p:extLst>
      <p:ext uri="{BB962C8B-B14F-4D97-AF65-F5344CB8AC3E}">
        <p14:creationId xmlns:p14="http://schemas.microsoft.com/office/powerpoint/2010/main" val="3490033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0573" y="400473"/>
            <a:ext cx="4412192" cy="1704341"/>
          </a:xfrm>
        </p:spPr>
        <p:txBody>
          <a:bodyPr anchor="b"/>
          <a:lstStyle>
            <a:lvl1pPr algn="l">
              <a:defRPr sz="2933" b="1"/>
            </a:lvl1pPr>
          </a:lstStyle>
          <a:p>
            <a:r>
              <a:rPr lang="en-US"/>
              <a:t>Click to edit Master title style</a:t>
            </a:r>
          </a:p>
        </p:txBody>
      </p:sp>
      <p:sp>
        <p:nvSpPr>
          <p:cNvPr id="3" name="Content Placeholder 2"/>
          <p:cNvSpPr>
            <a:spLocks noGrp="1"/>
          </p:cNvSpPr>
          <p:nvPr>
            <p:ph idx="1"/>
          </p:nvPr>
        </p:nvSpPr>
        <p:spPr>
          <a:xfrm>
            <a:off x="5243409" y="400485"/>
            <a:ext cx="7497235" cy="8584566"/>
          </a:xfrm>
        </p:spPr>
        <p:txBody>
          <a:bodyPr/>
          <a:lstStyle>
            <a:lvl1pPr>
              <a:defRPr sz="4693"/>
            </a:lvl1pPr>
            <a:lvl2pPr>
              <a:defRPr sz="4107"/>
            </a:lvl2pPr>
            <a:lvl3pPr>
              <a:defRPr sz="3520"/>
            </a:lvl3pPr>
            <a:lvl4pPr>
              <a:defRPr sz="2933"/>
            </a:lvl4pPr>
            <a:lvl5pPr>
              <a:defRPr sz="2933"/>
            </a:lvl5pPr>
            <a:lvl6pPr>
              <a:defRPr sz="2933"/>
            </a:lvl6pPr>
            <a:lvl7pPr>
              <a:defRPr sz="2933"/>
            </a:lvl7pPr>
            <a:lvl8pPr>
              <a:defRPr sz="2933"/>
            </a:lvl8pPr>
            <a:lvl9pPr>
              <a:defRPr sz="29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0573" y="2104821"/>
            <a:ext cx="4412192" cy="6880225"/>
          </a:xfrm>
        </p:spPr>
        <p:txBody>
          <a:bodyPr/>
          <a:lstStyle>
            <a:lvl1pPr marL="0" indent="0">
              <a:buNone/>
              <a:defRPr sz="2053"/>
            </a:lvl1pPr>
            <a:lvl2pPr marL="670527" indent="0">
              <a:buNone/>
              <a:defRPr sz="1760"/>
            </a:lvl2pPr>
            <a:lvl3pPr marL="1341052" indent="0">
              <a:buNone/>
              <a:defRPr sz="1467"/>
            </a:lvl3pPr>
            <a:lvl4pPr marL="2011576" indent="0">
              <a:buNone/>
              <a:defRPr sz="1320"/>
            </a:lvl4pPr>
            <a:lvl5pPr marL="2682101" indent="0">
              <a:buNone/>
              <a:defRPr sz="1320"/>
            </a:lvl5pPr>
            <a:lvl6pPr marL="3352627" indent="0">
              <a:buNone/>
              <a:defRPr sz="1320"/>
            </a:lvl6pPr>
            <a:lvl7pPr marL="4023149" indent="0">
              <a:buNone/>
              <a:defRPr sz="1320"/>
            </a:lvl7pPr>
            <a:lvl8pPr marL="4693675" indent="0">
              <a:buNone/>
              <a:defRPr sz="1320"/>
            </a:lvl8pPr>
            <a:lvl9pPr marL="5364202" indent="0">
              <a:buNone/>
              <a:defRPr sz="1320"/>
            </a:lvl9pPr>
          </a:lstStyle>
          <a:p>
            <a:pPr lvl="0"/>
            <a:r>
              <a:rPr lang="en-US"/>
              <a:t>Click to edit Master text styles</a:t>
            </a:r>
          </a:p>
        </p:txBody>
      </p:sp>
      <p:sp>
        <p:nvSpPr>
          <p:cNvPr id="5" name="Date Placeholder 4"/>
          <p:cNvSpPr>
            <a:spLocks noGrp="1"/>
          </p:cNvSpPr>
          <p:nvPr>
            <p:ph type="dt" sz="half" idx="10"/>
          </p:nvPr>
        </p:nvSpPr>
        <p:spPr>
          <a:xfrm>
            <a:off x="670560" y="9322651"/>
            <a:ext cx="3129280" cy="535517"/>
          </a:xfrm>
          <a:prstGeom prst="rect">
            <a:avLst/>
          </a:prstGeom>
        </p:spPr>
        <p:txBody>
          <a:bodyPr/>
          <a:lstStyle/>
          <a:p>
            <a:fld id="{B78F191C-67CA-4DAB-9EED-369FF7CA695B}" type="datetimeFigureOut">
              <a:rPr lang="en-US" smtClean="0"/>
              <a:t>5/9/2023</a:t>
            </a:fld>
            <a:endParaRPr lang="en-US"/>
          </a:p>
        </p:txBody>
      </p:sp>
      <p:sp>
        <p:nvSpPr>
          <p:cNvPr id="6" name="Footer Placeholder 5"/>
          <p:cNvSpPr>
            <a:spLocks noGrp="1"/>
          </p:cNvSpPr>
          <p:nvPr>
            <p:ph type="ftr" sz="quarter" idx="11"/>
          </p:nvPr>
        </p:nvSpPr>
        <p:spPr>
          <a:xfrm>
            <a:off x="4582160" y="9322651"/>
            <a:ext cx="4246880"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9611360" y="9322651"/>
            <a:ext cx="3129280" cy="535517"/>
          </a:xfrm>
          <a:prstGeom prst="rect">
            <a:avLst/>
          </a:prstGeom>
        </p:spPr>
        <p:txBody>
          <a:bodyPr/>
          <a:lstStyle/>
          <a:p>
            <a:fld id="{CA784C2D-417E-4018-94AA-8016372EB0E7}" type="slidenum">
              <a:rPr lang="en-US" smtClean="0"/>
              <a:t>‹#›</a:t>
            </a:fld>
            <a:endParaRPr lang="en-US"/>
          </a:p>
        </p:txBody>
      </p:sp>
    </p:spTree>
    <p:extLst>
      <p:ext uri="{BB962C8B-B14F-4D97-AF65-F5344CB8AC3E}">
        <p14:creationId xmlns:p14="http://schemas.microsoft.com/office/powerpoint/2010/main" val="2007745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28689" y="7040882"/>
            <a:ext cx="8046720" cy="831217"/>
          </a:xfrm>
        </p:spPr>
        <p:txBody>
          <a:bodyPr anchor="b"/>
          <a:lstStyle>
            <a:lvl1pPr algn="l">
              <a:defRPr sz="2933" b="1"/>
            </a:lvl1pPr>
          </a:lstStyle>
          <a:p>
            <a:r>
              <a:rPr lang="en-US"/>
              <a:t>Click to edit Master title style</a:t>
            </a:r>
          </a:p>
        </p:txBody>
      </p:sp>
      <p:sp>
        <p:nvSpPr>
          <p:cNvPr id="3" name="Picture Placeholder 2"/>
          <p:cNvSpPr>
            <a:spLocks noGrp="1"/>
          </p:cNvSpPr>
          <p:nvPr>
            <p:ph type="pic" idx="1"/>
          </p:nvPr>
        </p:nvSpPr>
        <p:spPr>
          <a:xfrm>
            <a:off x="2628689" y="898736"/>
            <a:ext cx="8046720" cy="6035040"/>
          </a:xfrm>
        </p:spPr>
        <p:txBody>
          <a:bodyPr/>
          <a:lstStyle>
            <a:lvl1pPr marL="0" indent="0">
              <a:buNone/>
              <a:defRPr sz="4693"/>
            </a:lvl1pPr>
            <a:lvl2pPr marL="670527" indent="0">
              <a:buNone/>
              <a:defRPr sz="4107"/>
            </a:lvl2pPr>
            <a:lvl3pPr marL="1341052" indent="0">
              <a:buNone/>
              <a:defRPr sz="3520"/>
            </a:lvl3pPr>
            <a:lvl4pPr marL="2011576" indent="0">
              <a:buNone/>
              <a:defRPr sz="2933"/>
            </a:lvl4pPr>
            <a:lvl5pPr marL="2682101" indent="0">
              <a:buNone/>
              <a:defRPr sz="2933"/>
            </a:lvl5pPr>
            <a:lvl6pPr marL="3352627" indent="0">
              <a:buNone/>
              <a:defRPr sz="2933"/>
            </a:lvl6pPr>
            <a:lvl7pPr marL="4023149" indent="0">
              <a:buNone/>
              <a:defRPr sz="2933"/>
            </a:lvl7pPr>
            <a:lvl8pPr marL="4693675" indent="0">
              <a:buNone/>
              <a:defRPr sz="2933"/>
            </a:lvl8pPr>
            <a:lvl9pPr marL="5364202" indent="0">
              <a:buNone/>
              <a:defRPr sz="2933"/>
            </a:lvl9pPr>
          </a:lstStyle>
          <a:p>
            <a:r>
              <a:rPr lang="en-US"/>
              <a:t>Drag picture to placeholder or click icon to add</a:t>
            </a:r>
          </a:p>
        </p:txBody>
      </p:sp>
      <p:sp>
        <p:nvSpPr>
          <p:cNvPr id="4" name="Text Placeholder 3"/>
          <p:cNvSpPr>
            <a:spLocks noGrp="1"/>
          </p:cNvSpPr>
          <p:nvPr>
            <p:ph type="body" sz="half" idx="2"/>
          </p:nvPr>
        </p:nvSpPr>
        <p:spPr>
          <a:xfrm>
            <a:off x="2628689" y="7872107"/>
            <a:ext cx="8046720" cy="1180465"/>
          </a:xfrm>
        </p:spPr>
        <p:txBody>
          <a:bodyPr/>
          <a:lstStyle>
            <a:lvl1pPr marL="0" indent="0">
              <a:buNone/>
              <a:defRPr sz="2053"/>
            </a:lvl1pPr>
            <a:lvl2pPr marL="670527" indent="0">
              <a:buNone/>
              <a:defRPr sz="1760"/>
            </a:lvl2pPr>
            <a:lvl3pPr marL="1341052" indent="0">
              <a:buNone/>
              <a:defRPr sz="1467"/>
            </a:lvl3pPr>
            <a:lvl4pPr marL="2011576" indent="0">
              <a:buNone/>
              <a:defRPr sz="1320"/>
            </a:lvl4pPr>
            <a:lvl5pPr marL="2682101" indent="0">
              <a:buNone/>
              <a:defRPr sz="1320"/>
            </a:lvl5pPr>
            <a:lvl6pPr marL="3352627" indent="0">
              <a:buNone/>
              <a:defRPr sz="1320"/>
            </a:lvl6pPr>
            <a:lvl7pPr marL="4023149" indent="0">
              <a:buNone/>
              <a:defRPr sz="1320"/>
            </a:lvl7pPr>
            <a:lvl8pPr marL="4693675" indent="0">
              <a:buNone/>
              <a:defRPr sz="1320"/>
            </a:lvl8pPr>
            <a:lvl9pPr marL="5364202" indent="0">
              <a:buNone/>
              <a:defRPr sz="1320"/>
            </a:lvl9pPr>
          </a:lstStyle>
          <a:p>
            <a:pPr lvl="0"/>
            <a:r>
              <a:rPr lang="en-US"/>
              <a:t>Click to edit Master text styles</a:t>
            </a:r>
          </a:p>
        </p:txBody>
      </p:sp>
      <p:sp>
        <p:nvSpPr>
          <p:cNvPr id="5" name="Date Placeholder 4"/>
          <p:cNvSpPr>
            <a:spLocks noGrp="1"/>
          </p:cNvSpPr>
          <p:nvPr>
            <p:ph type="dt" sz="half" idx="10"/>
          </p:nvPr>
        </p:nvSpPr>
        <p:spPr>
          <a:xfrm>
            <a:off x="670560" y="9322651"/>
            <a:ext cx="3129280" cy="535517"/>
          </a:xfrm>
          <a:prstGeom prst="rect">
            <a:avLst/>
          </a:prstGeom>
        </p:spPr>
        <p:txBody>
          <a:bodyPr/>
          <a:lstStyle/>
          <a:p>
            <a:fld id="{B78F191C-67CA-4DAB-9EED-369FF7CA695B}" type="datetimeFigureOut">
              <a:rPr lang="en-US" smtClean="0"/>
              <a:t>5/9/2023</a:t>
            </a:fld>
            <a:endParaRPr lang="en-US"/>
          </a:p>
        </p:txBody>
      </p:sp>
      <p:sp>
        <p:nvSpPr>
          <p:cNvPr id="6" name="Footer Placeholder 5"/>
          <p:cNvSpPr>
            <a:spLocks noGrp="1"/>
          </p:cNvSpPr>
          <p:nvPr>
            <p:ph type="ftr" sz="quarter" idx="11"/>
          </p:nvPr>
        </p:nvSpPr>
        <p:spPr>
          <a:xfrm>
            <a:off x="4582160" y="9322651"/>
            <a:ext cx="4246880"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9611360" y="9322651"/>
            <a:ext cx="3129280" cy="535517"/>
          </a:xfrm>
          <a:prstGeom prst="rect">
            <a:avLst/>
          </a:prstGeom>
        </p:spPr>
        <p:txBody>
          <a:bodyPr/>
          <a:lstStyle/>
          <a:p>
            <a:fld id="{CA784C2D-417E-4018-94AA-8016372EB0E7}" type="slidenum">
              <a:rPr lang="en-US" smtClean="0"/>
              <a:t>‹#›</a:t>
            </a:fld>
            <a:endParaRPr lang="en-US"/>
          </a:p>
        </p:txBody>
      </p:sp>
    </p:spTree>
    <p:extLst>
      <p:ext uri="{BB962C8B-B14F-4D97-AF65-F5344CB8AC3E}">
        <p14:creationId xmlns:p14="http://schemas.microsoft.com/office/powerpoint/2010/main" val="326003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9338568"/>
            <a:ext cx="13411200" cy="353694"/>
          </a:xfrm>
          <a:prstGeom prst="rect">
            <a:avLst/>
          </a:prstGeom>
          <a:solidFill>
            <a:srgbClr val="E2A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40"/>
          </a:p>
        </p:txBody>
      </p:sp>
      <p:sp>
        <p:nvSpPr>
          <p:cNvPr id="2" name="Title Placeholder 1"/>
          <p:cNvSpPr>
            <a:spLocks noGrp="1"/>
          </p:cNvSpPr>
          <p:nvPr>
            <p:ph type="title"/>
          </p:nvPr>
        </p:nvSpPr>
        <p:spPr>
          <a:xfrm>
            <a:off x="670560" y="402803"/>
            <a:ext cx="12070080" cy="1676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70560" y="2346963"/>
            <a:ext cx="12070080" cy="66380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949380" y="8996893"/>
            <a:ext cx="2228983" cy="1072896"/>
          </a:xfrm>
          <a:prstGeom prst="rect">
            <a:avLst/>
          </a:prstGeom>
        </p:spPr>
      </p:pic>
    </p:spTree>
    <p:extLst>
      <p:ext uri="{BB962C8B-B14F-4D97-AF65-F5344CB8AC3E}">
        <p14:creationId xmlns:p14="http://schemas.microsoft.com/office/powerpoint/2010/main" val="4018505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1341052" rtl="0" eaLnBrk="1" latinLnBrk="0" hangingPunct="1">
        <a:spcBef>
          <a:spcPct val="0"/>
        </a:spcBef>
        <a:buNone/>
        <a:defRPr sz="6453" kern="1200">
          <a:solidFill>
            <a:schemeClr val="tx1"/>
          </a:solidFill>
          <a:latin typeface="+mj-lt"/>
          <a:ea typeface="+mj-ea"/>
          <a:cs typeface="+mj-cs"/>
        </a:defRPr>
      </a:lvl1pPr>
    </p:titleStyle>
    <p:bodyStyle>
      <a:lvl1pPr marL="502893" indent="-502893" algn="l" defTabSz="1341052" rtl="0" eaLnBrk="1" latinLnBrk="0" hangingPunct="1">
        <a:spcBef>
          <a:spcPct val="20000"/>
        </a:spcBef>
        <a:buFont typeface="Arial" panose="020B0604020202020204" pitchFamily="34" charset="0"/>
        <a:buChar char="•"/>
        <a:defRPr sz="4693" kern="1200">
          <a:solidFill>
            <a:schemeClr val="tx1"/>
          </a:solidFill>
          <a:latin typeface="+mn-lt"/>
          <a:ea typeface="+mn-ea"/>
          <a:cs typeface="+mn-cs"/>
        </a:defRPr>
      </a:lvl1pPr>
      <a:lvl2pPr marL="1089601" indent="-419079" algn="l" defTabSz="1341052" rtl="0" eaLnBrk="1" latinLnBrk="0" hangingPunct="1">
        <a:spcBef>
          <a:spcPct val="20000"/>
        </a:spcBef>
        <a:buFont typeface="Arial" panose="020B0604020202020204" pitchFamily="34" charset="0"/>
        <a:buChar char="–"/>
        <a:defRPr sz="4107" kern="1200">
          <a:solidFill>
            <a:schemeClr val="tx1"/>
          </a:solidFill>
          <a:latin typeface="+mn-lt"/>
          <a:ea typeface="+mn-ea"/>
          <a:cs typeface="+mn-cs"/>
        </a:defRPr>
      </a:lvl2pPr>
      <a:lvl3pPr marL="1676312" indent="-335264" algn="l" defTabSz="1341052" rtl="0" eaLnBrk="1" latinLnBrk="0" hangingPunct="1">
        <a:spcBef>
          <a:spcPct val="20000"/>
        </a:spcBef>
        <a:buFont typeface="Arial" panose="020B0604020202020204" pitchFamily="34" charset="0"/>
        <a:buChar char="•"/>
        <a:defRPr sz="3520" kern="1200">
          <a:solidFill>
            <a:schemeClr val="tx1"/>
          </a:solidFill>
          <a:latin typeface="+mn-lt"/>
          <a:ea typeface="+mn-ea"/>
          <a:cs typeface="+mn-cs"/>
        </a:defRPr>
      </a:lvl3pPr>
      <a:lvl4pPr marL="2346837" indent="-335264" algn="l" defTabSz="1341052" rtl="0" eaLnBrk="1" latinLnBrk="0" hangingPunct="1">
        <a:spcBef>
          <a:spcPct val="20000"/>
        </a:spcBef>
        <a:buFont typeface="Arial" panose="020B0604020202020204" pitchFamily="34" charset="0"/>
        <a:buChar char="–"/>
        <a:defRPr sz="2933" kern="1200">
          <a:solidFill>
            <a:schemeClr val="tx1"/>
          </a:solidFill>
          <a:latin typeface="+mn-lt"/>
          <a:ea typeface="+mn-ea"/>
          <a:cs typeface="+mn-cs"/>
        </a:defRPr>
      </a:lvl4pPr>
      <a:lvl5pPr marL="3017363" indent="-335264" algn="l" defTabSz="1341052" rtl="0" eaLnBrk="1" latinLnBrk="0" hangingPunct="1">
        <a:spcBef>
          <a:spcPct val="20000"/>
        </a:spcBef>
        <a:buFont typeface="Arial" panose="020B0604020202020204" pitchFamily="34" charset="0"/>
        <a:buChar char="»"/>
        <a:defRPr sz="2933" kern="1200">
          <a:solidFill>
            <a:schemeClr val="tx1"/>
          </a:solidFill>
          <a:latin typeface="+mn-lt"/>
          <a:ea typeface="+mn-ea"/>
          <a:cs typeface="+mn-cs"/>
        </a:defRPr>
      </a:lvl5pPr>
      <a:lvl6pPr marL="3687888" indent="-335264" algn="l" defTabSz="1341052" rtl="0" eaLnBrk="1" latinLnBrk="0" hangingPunct="1">
        <a:spcBef>
          <a:spcPct val="20000"/>
        </a:spcBef>
        <a:buFont typeface="Arial" panose="020B0604020202020204" pitchFamily="34" charset="0"/>
        <a:buChar char="•"/>
        <a:defRPr sz="2933" kern="1200">
          <a:solidFill>
            <a:schemeClr val="tx1"/>
          </a:solidFill>
          <a:latin typeface="+mn-lt"/>
          <a:ea typeface="+mn-ea"/>
          <a:cs typeface="+mn-cs"/>
        </a:defRPr>
      </a:lvl6pPr>
      <a:lvl7pPr marL="4358413" indent="-335264" algn="l" defTabSz="1341052" rtl="0" eaLnBrk="1" latinLnBrk="0" hangingPunct="1">
        <a:spcBef>
          <a:spcPct val="20000"/>
        </a:spcBef>
        <a:buFont typeface="Arial" panose="020B0604020202020204" pitchFamily="34" charset="0"/>
        <a:buChar char="•"/>
        <a:defRPr sz="2933" kern="1200">
          <a:solidFill>
            <a:schemeClr val="tx1"/>
          </a:solidFill>
          <a:latin typeface="+mn-lt"/>
          <a:ea typeface="+mn-ea"/>
          <a:cs typeface="+mn-cs"/>
        </a:defRPr>
      </a:lvl7pPr>
      <a:lvl8pPr marL="5028939" indent="-335264" algn="l" defTabSz="1341052" rtl="0" eaLnBrk="1" latinLnBrk="0" hangingPunct="1">
        <a:spcBef>
          <a:spcPct val="20000"/>
        </a:spcBef>
        <a:buFont typeface="Arial" panose="020B0604020202020204" pitchFamily="34" charset="0"/>
        <a:buChar char="•"/>
        <a:defRPr sz="2933" kern="1200">
          <a:solidFill>
            <a:schemeClr val="tx1"/>
          </a:solidFill>
          <a:latin typeface="+mn-lt"/>
          <a:ea typeface="+mn-ea"/>
          <a:cs typeface="+mn-cs"/>
        </a:defRPr>
      </a:lvl8pPr>
      <a:lvl9pPr marL="5699464" indent="-335264" algn="l" defTabSz="1341052" rtl="0" eaLnBrk="1" latinLnBrk="0" hangingPunct="1">
        <a:spcBef>
          <a:spcPct val="20000"/>
        </a:spcBef>
        <a:buFont typeface="Arial" panose="020B0604020202020204" pitchFamily="34" charset="0"/>
        <a:buChar char="•"/>
        <a:defRPr sz="2933" kern="1200">
          <a:solidFill>
            <a:schemeClr val="tx1"/>
          </a:solidFill>
          <a:latin typeface="+mn-lt"/>
          <a:ea typeface="+mn-ea"/>
          <a:cs typeface="+mn-cs"/>
        </a:defRPr>
      </a:lvl9pPr>
    </p:bodyStyle>
    <p:otherStyle>
      <a:defPPr>
        <a:defRPr lang="en-US"/>
      </a:defPPr>
      <a:lvl1pPr marL="0" algn="l" defTabSz="1341052" rtl="0" eaLnBrk="1" latinLnBrk="0" hangingPunct="1">
        <a:defRPr sz="2640" kern="1200">
          <a:solidFill>
            <a:schemeClr val="tx1"/>
          </a:solidFill>
          <a:latin typeface="+mn-lt"/>
          <a:ea typeface="+mn-ea"/>
          <a:cs typeface="+mn-cs"/>
        </a:defRPr>
      </a:lvl1pPr>
      <a:lvl2pPr marL="670527" algn="l" defTabSz="1341052" rtl="0" eaLnBrk="1" latinLnBrk="0" hangingPunct="1">
        <a:defRPr sz="2640" kern="1200">
          <a:solidFill>
            <a:schemeClr val="tx1"/>
          </a:solidFill>
          <a:latin typeface="+mn-lt"/>
          <a:ea typeface="+mn-ea"/>
          <a:cs typeface="+mn-cs"/>
        </a:defRPr>
      </a:lvl2pPr>
      <a:lvl3pPr marL="1341052" algn="l" defTabSz="1341052" rtl="0" eaLnBrk="1" latinLnBrk="0" hangingPunct="1">
        <a:defRPr sz="2640" kern="1200">
          <a:solidFill>
            <a:schemeClr val="tx1"/>
          </a:solidFill>
          <a:latin typeface="+mn-lt"/>
          <a:ea typeface="+mn-ea"/>
          <a:cs typeface="+mn-cs"/>
        </a:defRPr>
      </a:lvl3pPr>
      <a:lvl4pPr marL="2011576" algn="l" defTabSz="1341052" rtl="0" eaLnBrk="1" latinLnBrk="0" hangingPunct="1">
        <a:defRPr sz="2640" kern="1200">
          <a:solidFill>
            <a:schemeClr val="tx1"/>
          </a:solidFill>
          <a:latin typeface="+mn-lt"/>
          <a:ea typeface="+mn-ea"/>
          <a:cs typeface="+mn-cs"/>
        </a:defRPr>
      </a:lvl4pPr>
      <a:lvl5pPr marL="2682101" algn="l" defTabSz="1341052" rtl="0" eaLnBrk="1" latinLnBrk="0" hangingPunct="1">
        <a:defRPr sz="2640" kern="1200">
          <a:solidFill>
            <a:schemeClr val="tx1"/>
          </a:solidFill>
          <a:latin typeface="+mn-lt"/>
          <a:ea typeface="+mn-ea"/>
          <a:cs typeface="+mn-cs"/>
        </a:defRPr>
      </a:lvl5pPr>
      <a:lvl6pPr marL="3352627" algn="l" defTabSz="1341052" rtl="0" eaLnBrk="1" latinLnBrk="0" hangingPunct="1">
        <a:defRPr sz="2640" kern="1200">
          <a:solidFill>
            <a:schemeClr val="tx1"/>
          </a:solidFill>
          <a:latin typeface="+mn-lt"/>
          <a:ea typeface="+mn-ea"/>
          <a:cs typeface="+mn-cs"/>
        </a:defRPr>
      </a:lvl6pPr>
      <a:lvl7pPr marL="4023149" algn="l" defTabSz="1341052" rtl="0" eaLnBrk="1" latinLnBrk="0" hangingPunct="1">
        <a:defRPr sz="2640" kern="1200">
          <a:solidFill>
            <a:schemeClr val="tx1"/>
          </a:solidFill>
          <a:latin typeface="+mn-lt"/>
          <a:ea typeface="+mn-ea"/>
          <a:cs typeface="+mn-cs"/>
        </a:defRPr>
      </a:lvl7pPr>
      <a:lvl8pPr marL="4693675" algn="l" defTabSz="1341052" rtl="0" eaLnBrk="1" latinLnBrk="0" hangingPunct="1">
        <a:defRPr sz="2640" kern="1200">
          <a:solidFill>
            <a:schemeClr val="tx1"/>
          </a:solidFill>
          <a:latin typeface="+mn-lt"/>
          <a:ea typeface="+mn-ea"/>
          <a:cs typeface="+mn-cs"/>
        </a:defRPr>
      </a:lvl8pPr>
      <a:lvl9pPr marL="5364202" algn="l" defTabSz="1341052" rtl="0" eaLnBrk="1" latinLnBrk="0" hangingPunct="1">
        <a:defRPr sz="2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5840" y="3128786"/>
            <a:ext cx="11399520" cy="1617028"/>
          </a:xfrm>
        </p:spPr>
        <p:txBody>
          <a:bodyPr>
            <a:normAutofit fontScale="90000"/>
          </a:bodyPr>
          <a:lstStyle/>
          <a:p>
            <a:r>
              <a:rPr lang="en-US" b="1" dirty="0"/>
              <a:t>The Seven Military Clauses</a:t>
            </a:r>
            <a:br>
              <a:rPr lang="en-US" dirty="0"/>
            </a:br>
            <a:endParaRPr lang="en-US" dirty="0"/>
          </a:p>
        </p:txBody>
      </p:sp>
      <p:sp>
        <p:nvSpPr>
          <p:cNvPr id="3" name="Subtitle 2"/>
          <p:cNvSpPr>
            <a:spLocks noGrp="1"/>
          </p:cNvSpPr>
          <p:nvPr>
            <p:ph type="subTitle" idx="1"/>
          </p:nvPr>
        </p:nvSpPr>
        <p:spPr>
          <a:xfrm>
            <a:off x="1820092" y="5029202"/>
            <a:ext cx="9387840" cy="2825931"/>
          </a:xfrm>
        </p:spPr>
        <p:txBody>
          <a:bodyPr>
            <a:normAutofit/>
          </a:bodyPr>
          <a:lstStyle/>
          <a:p>
            <a:r>
              <a:rPr lang="en-US" sz="4107" b="1" dirty="0">
                <a:solidFill>
                  <a:schemeClr val="tx1"/>
                </a:solidFill>
                <a:latin typeface="+mj-lt"/>
                <a:cs typeface="Garamond"/>
              </a:rPr>
              <a:t>Robert </a:t>
            </a:r>
            <a:r>
              <a:rPr lang="en-US" sz="4107" b="1" dirty="0" err="1">
                <a:solidFill>
                  <a:schemeClr val="tx1"/>
                </a:solidFill>
                <a:latin typeface="+mj-lt"/>
                <a:cs typeface="Garamond"/>
              </a:rPr>
              <a:t>Leider</a:t>
            </a:r>
            <a:endParaRPr lang="en-US" sz="4107" b="1" dirty="0">
              <a:solidFill>
                <a:schemeClr val="tx1"/>
              </a:solidFill>
              <a:latin typeface="+mj-lt"/>
              <a:cs typeface="Garamond"/>
            </a:endParaRPr>
          </a:p>
          <a:p>
            <a:r>
              <a:rPr lang="en-US" sz="4107" dirty="0">
                <a:solidFill>
                  <a:schemeClr val="tx1"/>
                </a:solidFill>
                <a:latin typeface="+mj-lt"/>
                <a:cs typeface="Garamond"/>
              </a:rPr>
              <a:t>Assistant Professor of Law</a:t>
            </a:r>
          </a:p>
          <a:p>
            <a:endParaRPr lang="en-US" dirty="0">
              <a:latin typeface="+mj-lt"/>
            </a:endParaRPr>
          </a:p>
          <a:p>
            <a:endParaRPr lang="en-US" dirty="0">
              <a:solidFill>
                <a:schemeClr val="tx1"/>
              </a:solidFill>
              <a:latin typeface="+mj-lt"/>
            </a:endParaRPr>
          </a:p>
        </p:txBody>
      </p:sp>
    </p:spTree>
    <p:extLst>
      <p:ext uri="{BB962C8B-B14F-4D97-AF65-F5344CB8AC3E}">
        <p14:creationId xmlns:p14="http://schemas.microsoft.com/office/powerpoint/2010/main" val="763713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14A3E32-D3E8-3445-B35F-0FB5C0A145FE}"/>
              </a:ext>
            </a:extLst>
          </p:cNvPr>
          <p:cNvSpPr>
            <a:spLocks noGrp="1" noChangeArrowheads="1"/>
          </p:cNvSpPr>
          <p:nvPr>
            <p:ph type="title"/>
          </p:nvPr>
        </p:nvSpPr>
        <p:spPr/>
        <p:txBody>
          <a:bodyPr/>
          <a:lstStyle/>
          <a:p>
            <a:pPr eaLnBrk="1" hangingPunct="1">
              <a:defRPr/>
            </a:pPr>
            <a:r>
              <a:rPr lang="en-US" altLang="en-US" dirty="0"/>
              <a:t>Congressional Powers</a:t>
            </a:r>
          </a:p>
        </p:txBody>
      </p:sp>
      <p:sp>
        <p:nvSpPr>
          <p:cNvPr id="2" name="TextBox 1">
            <a:extLst>
              <a:ext uri="{FF2B5EF4-FFF2-40B4-BE49-F238E27FC236}">
                <a16:creationId xmlns:a16="http://schemas.microsoft.com/office/drawing/2014/main" id="{F94DE569-81BC-CAB9-1763-FB2487531EF7}"/>
              </a:ext>
            </a:extLst>
          </p:cNvPr>
          <p:cNvSpPr txBox="1"/>
          <p:nvPr/>
        </p:nvSpPr>
        <p:spPr>
          <a:xfrm>
            <a:off x="500332" y="2277374"/>
            <a:ext cx="12629072" cy="6124754"/>
          </a:xfrm>
          <a:prstGeom prst="rect">
            <a:avLst/>
          </a:prstGeom>
          <a:noFill/>
        </p:spPr>
        <p:txBody>
          <a:bodyPr wrap="square" rtlCol="0">
            <a:spAutoFit/>
          </a:bodyPr>
          <a:lstStyle/>
          <a:p>
            <a:r>
              <a:rPr lang="en-US" sz="4400" dirty="0"/>
              <a:t>Congress shall have Power . . .</a:t>
            </a:r>
          </a:p>
          <a:p>
            <a:pPr marL="457200" indent="-457200">
              <a:buFont typeface="Arial" panose="020B0604020202020204" pitchFamily="34" charset="0"/>
              <a:buChar char="•"/>
            </a:pPr>
            <a:r>
              <a:rPr lang="en-US" sz="4400" dirty="0"/>
              <a:t>To provide for organizing, arming, and disciplining, the Militia, and for governing such Part of them as may be employed in the Service of the United States, reserving to the States, respectively, the Appointment of the Officers, and the Authority of training the Militia according to the discipline prescribed by Congress.</a:t>
            </a:r>
          </a:p>
          <a:p>
            <a:endParaRPr lang="en-US" sz="2000" dirty="0"/>
          </a:p>
          <a:p>
            <a:r>
              <a:rPr lang="en-US" sz="2000" dirty="0"/>
              <a:t>U.S. Const. art. I, § 8, cl. 16</a:t>
            </a:r>
          </a:p>
        </p:txBody>
      </p:sp>
    </p:spTree>
    <p:extLst>
      <p:ext uri="{BB962C8B-B14F-4D97-AF65-F5344CB8AC3E}">
        <p14:creationId xmlns:p14="http://schemas.microsoft.com/office/powerpoint/2010/main" val="30149398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14A3E32-D3E8-3445-B35F-0FB5C0A145FE}"/>
              </a:ext>
            </a:extLst>
          </p:cNvPr>
          <p:cNvSpPr>
            <a:spLocks noGrp="1" noChangeArrowheads="1"/>
          </p:cNvSpPr>
          <p:nvPr>
            <p:ph type="title"/>
          </p:nvPr>
        </p:nvSpPr>
        <p:spPr/>
        <p:txBody>
          <a:bodyPr/>
          <a:lstStyle/>
          <a:p>
            <a:pPr eaLnBrk="1" hangingPunct="1">
              <a:defRPr/>
            </a:pPr>
            <a:r>
              <a:rPr lang="en-US" altLang="en-US" dirty="0"/>
              <a:t>State Prohibitions</a:t>
            </a:r>
          </a:p>
        </p:txBody>
      </p:sp>
      <p:sp>
        <p:nvSpPr>
          <p:cNvPr id="2" name="TextBox 1">
            <a:extLst>
              <a:ext uri="{FF2B5EF4-FFF2-40B4-BE49-F238E27FC236}">
                <a16:creationId xmlns:a16="http://schemas.microsoft.com/office/drawing/2014/main" id="{F94DE569-81BC-CAB9-1763-FB2487531EF7}"/>
              </a:ext>
            </a:extLst>
          </p:cNvPr>
          <p:cNvSpPr txBox="1"/>
          <p:nvPr/>
        </p:nvSpPr>
        <p:spPr>
          <a:xfrm>
            <a:off x="500332" y="2277374"/>
            <a:ext cx="12629072" cy="2369880"/>
          </a:xfrm>
          <a:prstGeom prst="rect">
            <a:avLst/>
          </a:prstGeom>
          <a:noFill/>
        </p:spPr>
        <p:txBody>
          <a:bodyPr wrap="square" rtlCol="0">
            <a:spAutoFit/>
          </a:bodyPr>
          <a:lstStyle/>
          <a:p>
            <a:r>
              <a:rPr lang="en-US" sz="4400" dirty="0"/>
              <a:t>No State shall, without the Consent of Congress, . . . Keep Troops, or Ships of War in time of peace . . . </a:t>
            </a:r>
          </a:p>
          <a:p>
            <a:endParaRPr lang="en-US" sz="2000" dirty="0"/>
          </a:p>
          <a:p>
            <a:endParaRPr lang="en-US" sz="2000" dirty="0"/>
          </a:p>
          <a:p>
            <a:r>
              <a:rPr lang="en-US" sz="2000" dirty="0"/>
              <a:t>U.S. Const. art. I, § 10, cl. 3</a:t>
            </a:r>
          </a:p>
        </p:txBody>
      </p:sp>
    </p:spTree>
    <p:extLst>
      <p:ext uri="{BB962C8B-B14F-4D97-AF65-F5344CB8AC3E}">
        <p14:creationId xmlns:p14="http://schemas.microsoft.com/office/powerpoint/2010/main" val="36932000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14A3E32-D3E8-3445-B35F-0FB5C0A145FE}"/>
              </a:ext>
            </a:extLst>
          </p:cNvPr>
          <p:cNvSpPr>
            <a:spLocks noGrp="1" noChangeArrowheads="1"/>
          </p:cNvSpPr>
          <p:nvPr>
            <p:ph type="title"/>
          </p:nvPr>
        </p:nvSpPr>
        <p:spPr/>
        <p:txBody>
          <a:bodyPr/>
          <a:lstStyle/>
          <a:p>
            <a:pPr eaLnBrk="1" hangingPunct="1">
              <a:defRPr/>
            </a:pPr>
            <a:r>
              <a:rPr lang="en-US" altLang="en-US" dirty="0"/>
              <a:t>State Prohibitions (cont.)</a:t>
            </a:r>
          </a:p>
        </p:txBody>
      </p:sp>
      <p:sp>
        <p:nvSpPr>
          <p:cNvPr id="2" name="TextBox 1">
            <a:extLst>
              <a:ext uri="{FF2B5EF4-FFF2-40B4-BE49-F238E27FC236}">
                <a16:creationId xmlns:a16="http://schemas.microsoft.com/office/drawing/2014/main" id="{F94DE569-81BC-CAB9-1763-FB2487531EF7}"/>
              </a:ext>
            </a:extLst>
          </p:cNvPr>
          <p:cNvSpPr txBox="1"/>
          <p:nvPr/>
        </p:nvSpPr>
        <p:spPr>
          <a:xfrm>
            <a:off x="500332" y="2277374"/>
            <a:ext cx="12629072" cy="3046988"/>
          </a:xfrm>
          <a:prstGeom prst="rect">
            <a:avLst/>
          </a:prstGeom>
          <a:noFill/>
        </p:spPr>
        <p:txBody>
          <a:bodyPr wrap="square" rtlCol="0">
            <a:spAutoFit/>
          </a:bodyPr>
          <a:lstStyle/>
          <a:p>
            <a:r>
              <a:rPr lang="en-US" sz="4400" dirty="0"/>
              <a:t>No State shall, without the Consent of Congress, . . . engage in War, unless actually invaded, or in such imminent Danger as will not admit of delay. . . </a:t>
            </a:r>
          </a:p>
          <a:p>
            <a:endParaRPr lang="en-US" sz="2000" dirty="0"/>
          </a:p>
          <a:p>
            <a:endParaRPr lang="en-US" sz="2000" dirty="0"/>
          </a:p>
          <a:p>
            <a:r>
              <a:rPr lang="en-US" sz="2000" dirty="0"/>
              <a:t>U.S. Const. art. I, § 10, cl. 3</a:t>
            </a:r>
          </a:p>
        </p:txBody>
      </p:sp>
    </p:spTree>
    <p:extLst>
      <p:ext uri="{BB962C8B-B14F-4D97-AF65-F5344CB8AC3E}">
        <p14:creationId xmlns:p14="http://schemas.microsoft.com/office/powerpoint/2010/main" val="13649207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14A3E32-D3E8-3445-B35F-0FB5C0A145FE}"/>
              </a:ext>
            </a:extLst>
          </p:cNvPr>
          <p:cNvSpPr>
            <a:spLocks noGrp="1" noChangeArrowheads="1"/>
          </p:cNvSpPr>
          <p:nvPr>
            <p:ph type="title"/>
          </p:nvPr>
        </p:nvSpPr>
        <p:spPr/>
        <p:txBody>
          <a:bodyPr/>
          <a:lstStyle/>
          <a:p>
            <a:pPr eaLnBrk="1" hangingPunct="1">
              <a:defRPr/>
            </a:pPr>
            <a:r>
              <a:rPr lang="en-US" altLang="en-US" dirty="0"/>
              <a:t>State Prohibitions (cont.)</a:t>
            </a:r>
          </a:p>
        </p:txBody>
      </p:sp>
      <p:sp>
        <p:nvSpPr>
          <p:cNvPr id="2" name="TextBox 1">
            <a:extLst>
              <a:ext uri="{FF2B5EF4-FFF2-40B4-BE49-F238E27FC236}">
                <a16:creationId xmlns:a16="http://schemas.microsoft.com/office/drawing/2014/main" id="{F94DE569-81BC-CAB9-1763-FB2487531EF7}"/>
              </a:ext>
            </a:extLst>
          </p:cNvPr>
          <p:cNvSpPr txBox="1"/>
          <p:nvPr/>
        </p:nvSpPr>
        <p:spPr>
          <a:xfrm>
            <a:off x="500332" y="2277374"/>
            <a:ext cx="12629072" cy="3046988"/>
          </a:xfrm>
          <a:prstGeom prst="rect">
            <a:avLst/>
          </a:prstGeom>
          <a:noFill/>
        </p:spPr>
        <p:txBody>
          <a:bodyPr wrap="square" rtlCol="0">
            <a:spAutoFit/>
          </a:bodyPr>
          <a:lstStyle/>
          <a:p>
            <a:r>
              <a:rPr lang="en-US" sz="4400" dirty="0"/>
              <a:t>No State shall, without the Consent of Congress, . . . engage in War, unless actually invaded, or in such imminent Danger as will not admit of delay. . . </a:t>
            </a:r>
          </a:p>
          <a:p>
            <a:endParaRPr lang="en-US" sz="2000" dirty="0"/>
          </a:p>
          <a:p>
            <a:endParaRPr lang="en-US" sz="2000" dirty="0"/>
          </a:p>
          <a:p>
            <a:r>
              <a:rPr lang="en-US" sz="2000" dirty="0"/>
              <a:t>U.S. Const. art. I, § 10, cl. 3</a:t>
            </a:r>
          </a:p>
        </p:txBody>
      </p:sp>
    </p:spTree>
    <p:extLst>
      <p:ext uri="{BB962C8B-B14F-4D97-AF65-F5344CB8AC3E}">
        <p14:creationId xmlns:p14="http://schemas.microsoft.com/office/powerpoint/2010/main" val="24761308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14A3E32-D3E8-3445-B35F-0FB5C0A145FE}"/>
              </a:ext>
            </a:extLst>
          </p:cNvPr>
          <p:cNvSpPr>
            <a:spLocks noGrp="1" noChangeArrowheads="1"/>
          </p:cNvSpPr>
          <p:nvPr>
            <p:ph type="title"/>
          </p:nvPr>
        </p:nvSpPr>
        <p:spPr/>
        <p:txBody>
          <a:bodyPr/>
          <a:lstStyle/>
          <a:p>
            <a:pPr eaLnBrk="1" hangingPunct="1">
              <a:defRPr/>
            </a:pPr>
            <a:r>
              <a:rPr lang="en-US" altLang="en-US" dirty="0"/>
              <a:t>Federal Prohibition</a:t>
            </a:r>
          </a:p>
        </p:txBody>
      </p:sp>
      <p:sp>
        <p:nvSpPr>
          <p:cNvPr id="2" name="TextBox 1">
            <a:extLst>
              <a:ext uri="{FF2B5EF4-FFF2-40B4-BE49-F238E27FC236}">
                <a16:creationId xmlns:a16="http://schemas.microsoft.com/office/drawing/2014/main" id="{F94DE569-81BC-CAB9-1763-FB2487531EF7}"/>
              </a:ext>
            </a:extLst>
          </p:cNvPr>
          <p:cNvSpPr txBox="1"/>
          <p:nvPr/>
        </p:nvSpPr>
        <p:spPr>
          <a:xfrm>
            <a:off x="500332" y="2277374"/>
            <a:ext cx="12629072" cy="4154984"/>
          </a:xfrm>
          <a:prstGeom prst="rect">
            <a:avLst/>
          </a:prstGeom>
          <a:noFill/>
        </p:spPr>
        <p:txBody>
          <a:bodyPr wrap="square" rtlCol="0">
            <a:spAutoFit/>
          </a:bodyPr>
          <a:lstStyle/>
          <a:p>
            <a:r>
              <a:rPr lang="en-US" sz="4400" dirty="0"/>
              <a:t>No person shall be held to answer for a capital, or otherwise infamous crime, unless on a presentment or indictment of a Grand Jury, </a:t>
            </a:r>
            <a:r>
              <a:rPr lang="en-US" sz="4400" b="1" dirty="0"/>
              <a:t>except in cases arising in the land or naval forces, or in the Militia, when in actual service in time of War or public danger</a:t>
            </a:r>
            <a:r>
              <a:rPr lang="en-US" sz="4400" dirty="0"/>
              <a:t>;</a:t>
            </a:r>
          </a:p>
          <a:p>
            <a:endParaRPr lang="en-US" sz="2400" dirty="0"/>
          </a:p>
          <a:p>
            <a:r>
              <a:rPr lang="en-US" sz="2000" dirty="0"/>
              <a:t>U.S. Const. amend. V</a:t>
            </a:r>
          </a:p>
        </p:txBody>
      </p:sp>
    </p:spTree>
    <p:extLst>
      <p:ext uri="{BB962C8B-B14F-4D97-AF65-F5344CB8AC3E}">
        <p14:creationId xmlns:p14="http://schemas.microsoft.com/office/powerpoint/2010/main" val="16180543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85787-563B-A513-EF27-259955EA9083}"/>
              </a:ext>
            </a:extLst>
          </p:cNvPr>
          <p:cNvSpPr>
            <a:spLocks noGrp="1"/>
          </p:cNvSpPr>
          <p:nvPr>
            <p:ph type="title"/>
          </p:nvPr>
        </p:nvSpPr>
        <p:spPr/>
        <p:txBody>
          <a:bodyPr/>
          <a:lstStyle/>
          <a:p>
            <a:r>
              <a:rPr lang="en-US"/>
              <a:t>Constitution and the Military</a:t>
            </a:r>
          </a:p>
        </p:txBody>
      </p:sp>
      <p:sp>
        <p:nvSpPr>
          <p:cNvPr id="4" name="Content Placeholder 3">
            <a:extLst>
              <a:ext uri="{FF2B5EF4-FFF2-40B4-BE49-F238E27FC236}">
                <a16:creationId xmlns:a16="http://schemas.microsoft.com/office/drawing/2014/main" id="{6D0E493F-ED06-E1B5-6DFF-49BFEA076C9C}"/>
              </a:ext>
            </a:extLst>
          </p:cNvPr>
          <p:cNvSpPr>
            <a:spLocks noGrp="1"/>
          </p:cNvSpPr>
          <p:nvPr>
            <p:ph sz="half" idx="1"/>
          </p:nvPr>
        </p:nvSpPr>
        <p:spPr>
          <a:xfrm>
            <a:off x="670560" y="1760224"/>
            <a:ext cx="5923280" cy="6737389"/>
          </a:xfrm>
        </p:spPr>
        <p:txBody>
          <a:bodyPr>
            <a:normAutofit lnSpcReduction="10000"/>
          </a:bodyPr>
          <a:lstStyle/>
          <a:p>
            <a:pPr marL="0" indent="0" algn="ctr">
              <a:buNone/>
            </a:pPr>
            <a:r>
              <a:rPr lang="en-US" sz="3300" b="1" u="sng" dirty="0"/>
              <a:t>Armies and Navies</a:t>
            </a:r>
          </a:p>
          <a:p>
            <a:r>
              <a:rPr lang="en-US" sz="3300" dirty="0"/>
              <a:t>Congress</a:t>
            </a:r>
          </a:p>
          <a:p>
            <a:pPr lvl="1"/>
            <a:r>
              <a:rPr lang="en-US" sz="3300" dirty="0"/>
              <a:t>Raises and supports</a:t>
            </a:r>
          </a:p>
          <a:p>
            <a:pPr lvl="1"/>
            <a:r>
              <a:rPr lang="en-US" sz="3300" dirty="0"/>
              <a:t>Governs</a:t>
            </a:r>
          </a:p>
          <a:p>
            <a:r>
              <a:rPr lang="en-US" sz="3300" dirty="0"/>
              <a:t>President </a:t>
            </a:r>
          </a:p>
          <a:p>
            <a:pPr lvl="1"/>
            <a:r>
              <a:rPr lang="en-US" sz="3300" dirty="0"/>
              <a:t>Commands</a:t>
            </a:r>
          </a:p>
          <a:p>
            <a:pPr lvl="1"/>
            <a:r>
              <a:rPr lang="en-US" sz="3300" dirty="0"/>
              <a:t>Appoints officers</a:t>
            </a:r>
          </a:p>
          <a:p>
            <a:r>
              <a:rPr lang="en-US" sz="3300" dirty="0"/>
              <a:t>Soldiers and sailors subject to military law at all times</a:t>
            </a:r>
          </a:p>
          <a:p>
            <a:r>
              <a:rPr lang="en-US" sz="3300" dirty="0">
                <a:ea typeface="Tahoma"/>
                <a:cs typeface="Tahoma"/>
              </a:rPr>
              <a:t>States restricted from having armies in peacetime without congressional consent</a:t>
            </a:r>
          </a:p>
          <a:p>
            <a:endParaRPr lang="en-US" sz="2640" dirty="0"/>
          </a:p>
          <a:p>
            <a:endParaRPr lang="en-US" sz="2640" dirty="0"/>
          </a:p>
          <a:p>
            <a:endParaRPr lang="en-US" dirty="0">
              <a:ea typeface="Tahoma"/>
              <a:cs typeface="Tahoma"/>
            </a:endParaRPr>
          </a:p>
        </p:txBody>
      </p:sp>
      <p:sp>
        <p:nvSpPr>
          <p:cNvPr id="5" name="Content Placeholder 4">
            <a:extLst>
              <a:ext uri="{FF2B5EF4-FFF2-40B4-BE49-F238E27FC236}">
                <a16:creationId xmlns:a16="http://schemas.microsoft.com/office/drawing/2014/main" id="{BE045884-8B27-7DA3-8E65-9E44572EA708}"/>
              </a:ext>
            </a:extLst>
          </p:cNvPr>
          <p:cNvSpPr>
            <a:spLocks noGrp="1"/>
          </p:cNvSpPr>
          <p:nvPr>
            <p:ph sz="half" idx="2"/>
          </p:nvPr>
        </p:nvSpPr>
        <p:spPr>
          <a:xfrm>
            <a:off x="6817360" y="1760225"/>
            <a:ext cx="5923280" cy="6737388"/>
          </a:xfrm>
        </p:spPr>
        <p:txBody>
          <a:bodyPr>
            <a:noAutofit/>
          </a:bodyPr>
          <a:lstStyle/>
          <a:p>
            <a:pPr marL="0" indent="0" algn="ctr">
              <a:buNone/>
            </a:pPr>
            <a:r>
              <a:rPr lang="en-US" sz="3300" b="1" u="sng" dirty="0"/>
              <a:t>Militia</a:t>
            </a:r>
          </a:p>
          <a:p>
            <a:r>
              <a:rPr lang="en-US" sz="2400" dirty="0"/>
              <a:t>Congress</a:t>
            </a:r>
          </a:p>
          <a:p>
            <a:pPr lvl="1"/>
            <a:r>
              <a:rPr lang="en-US" sz="2400" dirty="0"/>
              <a:t>Organizes, arms, and disciplines</a:t>
            </a:r>
          </a:p>
          <a:p>
            <a:pPr lvl="1"/>
            <a:r>
              <a:rPr lang="en-US" sz="2400" dirty="0"/>
              <a:t>Provides for calling forth to enforce laws, suppress insurrections, and repel invasions</a:t>
            </a:r>
          </a:p>
          <a:p>
            <a:pPr lvl="1"/>
            <a:r>
              <a:rPr lang="en-US" sz="2400" dirty="0"/>
              <a:t>May subject to military law when called forth in emergencies</a:t>
            </a:r>
          </a:p>
          <a:p>
            <a:r>
              <a:rPr lang="en-US" sz="2400" dirty="0"/>
              <a:t>President</a:t>
            </a:r>
          </a:p>
          <a:p>
            <a:pPr lvl="1"/>
            <a:r>
              <a:rPr lang="en-US" sz="2400" dirty="0"/>
              <a:t>Commands when in federal service</a:t>
            </a:r>
          </a:p>
          <a:p>
            <a:r>
              <a:rPr lang="en-US" sz="2400" dirty="0"/>
              <a:t>States</a:t>
            </a:r>
          </a:p>
          <a:p>
            <a:pPr lvl="1"/>
            <a:r>
              <a:rPr lang="en-US" sz="2400" dirty="0"/>
              <a:t>Conduct training</a:t>
            </a:r>
          </a:p>
          <a:p>
            <a:pPr lvl="1"/>
            <a:r>
              <a:rPr lang="en-US" sz="2400" dirty="0"/>
              <a:t>Appoint officers</a:t>
            </a:r>
          </a:p>
          <a:p>
            <a:pPr lvl="1"/>
            <a:r>
              <a:rPr lang="en-US" sz="2400" dirty="0"/>
              <a:t>Command when not federalized </a:t>
            </a:r>
          </a:p>
          <a:p>
            <a:r>
              <a:rPr lang="en-US" sz="2400" dirty="0"/>
              <a:t>Citizenry</a:t>
            </a:r>
          </a:p>
          <a:p>
            <a:pPr lvl="1"/>
            <a:r>
              <a:rPr lang="en-US" sz="2400" dirty="0"/>
              <a:t>Retain the right to keep and bear arms</a:t>
            </a:r>
          </a:p>
        </p:txBody>
      </p:sp>
    </p:spTree>
    <p:extLst>
      <p:ext uri="{BB962C8B-B14F-4D97-AF65-F5344CB8AC3E}">
        <p14:creationId xmlns:p14="http://schemas.microsoft.com/office/powerpoint/2010/main" val="4093090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FD32F-8C84-35C4-75DE-E4F8D031A3B7}"/>
              </a:ext>
            </a:extLst>
          </p:cNvPr>
          <p:cNvSpPr>
            <a:spLocks noGrp="1"/>
          </p:cNvSpPr>
          <p:nvPr>
            <p:ph type="title"/>
          </p:nvPr>
        </p:nvSpPr>
        <p:spPr/>
        <p:txBody>
          <a:bodyPr/>
          <a:lstStyle/>
          <a:p>
            <a:pPr algn="ctr" eaLnBrk="1" hangingPunct="1">
              <a:defRPr/>
            </a:pPr>
            <a:r>
              <a:rPr lang="en-US" altLang="en-US" dirty="0">
                <a:solidFill>
                  <a:schemeClr val="tx1"/>
                </a:solidFill>
                <a:latin typeface="+mj-lt"/>
              </a:rPr>
              <a:t>Collapsing the Distinction</a:t>
            </a:r>
          </a:p>
        </p:txBody>
      </p:sp>
      <p:sp>
        <p:nvSpPr>
          <p:cNvPr id="4" name="Content Placeholder 3">
            <a:extLst>
              <a:ext uri="{FF2B5EF4-FFF2-40B4-BE49-F238E27FC236}">
                <a16:creationId xmlns:a16="http://schemas.microsoft.com/office/drawing/2014/main" id="{000A3404-2CAF-8F5C-7117-1F35FEFF3165}"/>
              </a:ext>
            </a:extLst>
          </p:cNvPr>
          <p:cNvSpPr>
            <a:spLocks noGrp="1"/>
          </p:cNvSpPr>
          <p:nvPr>
            <p:ph idx="1"/>
          </p:nvPr>
        </p:nvSpPr>
        <p:spPr/>
        <p:txBody>
          <a:bodyPr/>
          <a:lstStyle/>
          <a:p>
            <a:pPr eaLnBrk="1" hangingPunct="1">
              <a:defRPr/>
            </a:pPr>
            <a:r>
              <a:rPr lang="en-US" altLang="en-US" sz="4107" dirty="0">
                <a:latin typeface="Body"/>
              </a:rPr>
              <a:t>End of universal militia training and the rise of the volunteers </a:t>
            </a:r>
          </a:p>
          <a:p>
            <a:pPr eaLnBrk="1" hangingPunct="1">
              <a:defRPr/>
            </a:pPr>
            <a:r>
              <a:rPr lang="en-US" altLang="en-US" sz="4107" dirty="0">
                <a:latin typeface="Body"/>
              </a:rPr>
              <a:t>Conscription into the military</a:t>
            </a:r>
          </a:p>
          <a:p>
            <a:pPr eaLnBrk="1" hangingPunct="1">
              <a:defRPr/>
            </a:pPr>
            <a:r>
              <a:rPr lang="en-US" altLang="en-US" sz="4107" dirty="0">
                <a:latin typeface="Body"/>
              </a:rPr>
              <a:t>Existence of federal reserve (part-time) forces attached directly to the federal military</a:t>
            </a:r>
          </a:p>
          <a:p>
            <a:pPr eaLnBrk="1" hangingPunct="1">
              <a:defRPr/>
            </a:pPr>
            <a:r>
              <a:rPr lang="en-US" altLang="en-US" sz="4107" dirty="0">
                <a:latin typeface="Body"/>
              </a:rPr>
              <a:t>Dual enlistment:  National Guard is both part of the organized militia and a federal reserve force</a:t>
            </a:r>
          </a:p>
          <a:p>
            <a:pPr lvl="1"/>
            <a:endParaRPr lang="en-US" dirty="0"/>
          </a:p>
        </p:txBody>
      </p:sp>
    </p:spTree>
    <p:extLst>
      <p:ext uri="{BB962C8B-B14F-4D97-AF65-F5344CB8AC3E}">
        <p14:creationId xmlns:p14="http://schemas.microsoft.com/office/powerpoint/2010/main" val="478768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A70D799-FA9D-8520-B7D0-17DF45F1C1D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76605" y="982603"/>
            <a:ext cx="16362475" cy="6896523"/>
          </a:xfrm>
          <a:prstGeom prst="rect">
            <a:avLst/>
          </a:prstGeom>
          <a:noFill/>
        </p:spPr>
      </p:pic>
    </p:spTree>
    <p:extLst>
      <p:ext uri="{BB962C8B-B14F-4D97-AF65-F5344CB8AC3E}">
        <p14:creationId xmlns:p14="http://schemas.microsoft.com/office/powerpoint/2010/main" val="26256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39406A1-DA0C-9F33-C452-FDAE3518636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50666" y="1015606"/>
            <a:ext cx="12137679" cy="7330588"/>
          </a:xfrm>
          <a:prstGeom prst="rect">
            <a:avLst/>
          </a:prstGeom>
          <a:noFill/>
        </p:spPr>
      </p:pic>
    </p:spTree>
    <p:extLst>
      <p:ext uri="{BB962C8B-B14F-4D97-AF65-F5344CB8AC3E}">
        <p14:creationId xmlns:p14="http://schemas.microsoft.com/office/powerpoint/2010/main" val="759943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14A3E32-D3E8-3445-B35F-0FB5C0A145FE}"/>
              </a:ext>
            </a:extLst>
          </p:cNvPr>
          <p:cNvSpPr>
            <a:spLocks noGrp="1" noChangeArrowheads="1"/>
          </p:cNvSpPr>
          <p:nvPr>
            <p:ph type="title"/>
          </p:nvPr>
        </p:nvSpPr>
        <p:spPr>
          <a:xfrm>
            <a:off x="3632796" y="1353013"/>
            <a:ext cx="6728785" cy="637381"/>
          </a:xfrm>
        </p:spPr>
        <p:txBody>
          <a:bodyPr>
            <a:normAutofit/>
          </a:bodyPr>
          <a:lstStyle/>
          <a:p>
            <a:pPr algn="ctr" eaLnBrk="1" hangingPunct="1">
              <a:defRPr/>
            </a:pPr>
            <a:r>
              <a:rPr lang="en-US" altLang="en-US" sz="3080" b="1" dirty="0">
                <a:effectLst>
                  <a:outerShdw blurRad="38100" dist="38100" dir="2700000" algn="tl">
                    <a:srgbClr val="000000">
                      <a:alpha val="43137"/>
                    </a:srgbClr>
                  </a:outerShdw>
                </a:effectLst>
              </a:rPr>
              <a:t>U.S. Army (by component)</a:t>
            </a:r>
            <a:endParaRPr lang="en-US" altLang="en-US" sz="3080" b="1" dirty="0">
              <a:effectLst>
                <a:outerShdw blurRad="38100" dist="38100" dir="2700000" algn="tl">
                  <a:srgbClr val="000000">
                    <a:alpha val="43137"/>
                  </a:srgbClr>
                </a:outerShdw>
              </a:effectLst>
              <a:ea typeface="Tahoma"/>
              <a:cs typeface="Tahoma"/>
            </a:endParaRPr>
          </a:p>
        </p:txBody>
      </p:sp>
      <p:pic>
        <p:nvPicPr>
          <p:cNvPr id="5" name="Picture 4">
            <a:extLst>
              <a:ext uri="{FF2B5EF4-FFF2-40B4-BE49-F238E27FC236}">
                <a16:creationId xmlns:a16="http://schemas.microsoft.com/office/drawing/2014/main" id="{88158C7E-8C66-0DB4-FD80-C7B941A50744}"/>
              </a:ext>
            </a:extLst>
          </p:cNvPr>
          <p:cNvPicPr>
            <a:picLocks noChangeAspect="1"/>
          </p:cNvPicPr>
          <p:nvPr/>
        </p:nvPicPr>
        <p:blipFill>
          <a:blip r:embed="rId3"/>
          <a:stretch>
            <a:fillRect/>
          </a:stretch>
        </p:blipFill>
        <p:spPr>
          <a:xfrm>
            <a:off x="532053" y="2142199"/>
            <a:ext cx="11786427" cy="6443247"/>
          </a:xfrm>
          <a:prstGeom prst="rect">
            <a:avLst/>
          </a:prstGeom>
        </p:spPr>
      </p:pic>
      <p:pic>
        <p:nvPicPr>
          <p:cNvPr id="8" name="Picture 7" descr="Text&#10;&#10;Description automatically generated">
            <a:extLst>
              <a:ext uri="{FF2B5EF4-FFF2-40B4-BE49-F238E27FC236}">
                <a16:creationId xmlns:a16="http://schemas.microsoft.com/office/drawing/2014/main" id="{E785E3CA-7D56-1F15-D6E3-6E3E7B78C0A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73750" y="6385034"/>
            <a:ext cx="3107386" cy="1773446"/>
          </a:xfrm>
          <a:prstGeom prst="rect">
            <a:avLst/>
          </a:prstGeom>
        </p:spPr>
      </p:pic>
    </p:spTree>
    <p:extLst>
      <p:ext uri="{BB962C8B-B14F-4D97-AF65-F5344CB8AC3E}">
        <p14:creationId xmlns:p14="http://schemas.microsoft.com/office/powerpoint/2010/main" val="33594380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14A3E32-D3E8-3445-B35F-0FB5C0A145FE}"/>
              </a:ext>
            </a:extLst>
          </p:cNvPr>
          <p:cNvSpPr>
            <a:spLocks noGrp="1" noChangeArrowheads="1"/>
          </p:cNvSpPr>
          <p:nvPr>
            <p:ph type="title"/>
          </p:nvPr>
        </p:nvSpPr>
        <p:spPr/>
        <p:txBody>
          <a:bodyPr/>
          <a:lstStyle/>
          <a:p>
            <a:pPr eaLnBrk="1" hangingPunct="1">
              <a:defRPr/>
            </a:pPr>
            <a:r>
              <a:rPr lang="en-US" altLang="en-US" dirty="0"/>
              <a:t>Five Congressional Powers</a:t>
            </a:r>
          </a:p>
        </p:txBody>
      </p:sp>
      <p:sp>
        <p:nvSpPr>
          <p:cNvPr id="2" name="TextBox 1">
            <a:extLst>
              <a:ext uri="{FF2B5EF4-FFF2-40B4-BE49-F238E27FC236}">
                <a16:creationId xmlns:a16="http://schemas.microsoft.com/office/drawing/2014/main" id="{F94DE569-81BC-CAB9-1763-FB2487531EF7}"/>
              </a:ext>
            </a:extLst>
          </p:cNvPr>
          <p:cNvSpPr txBox="1"/>
          <p:nvPr/>
        </p:nvSpPr>
        <p:spPr>
          <a:xfrm>
            <a:off x="500332" y="2277374"/>
            <a:ext cx="12629072" cy="7109639"/>
          </a:xfrm>
          <a:prstGeom prst="rect">
            <a:avLst/>
          </a:prstGeom>
          <a:noFill/>
        </p:spPr>
        <p:txBody>
          <a:bodyPr wrap="square" rtlCol="0">
            <a:spAutoFit/>
          </a:bodyPr>
          <a:lstStyle/>
          <a:p>
            <a:r>
              <a:rPr lang="en-US" sz="3200" dirty="0"/>
              <a:t>Congress shall have Power . . .</a:t>
            </a:r>
          </a:p>
          <a:p>
            <a:pPr marL="457200" indent="-457200">
              <a:buFont typeface="Arial" panose="020B0604020202020204" pitchFamily="34" charset="0"/>
              <a:buChar char="•"/>
            </a:pPr>
            <a:r>
              <a:rPr lang="en-US" sz="3200" dirty="0"/>
              <a:t>To raise and support Armies, but no Appropriation of Money to that Use shall be for a Term longer than two years;</a:t>
            </a:r>
          </a:p>
          <a:p>
            <a:pPr marL="457200" indent="-457200">
              <a:buFont typeface="Arial" panose="020B0604020202020204" pitchFamily="34" charset="0"/>
              <a:buChar char="•"/>
            </a:pPr>
            <a:r>
              <a:rPr lang="en-US" sz="3200" dirty="0"/>
              <a:t>To provide and maintain a Navy;</a:t>
            </a:r>
          </a:p>
          <a:p>
            <a:pPr marL="457200" indent="-457200">
              <a:buFont typeface="Arial" panose="020B0604020202020204" pitchFamily="34" charset="0"/>
              <a:buChar char="•"/>
            </a:pPr>
            <a:r>
              <a:rPr lang="en-US" sz="3200" dirty="0"/>
              <a:t>To make Rules for the Government and Regulation of the land and naval Forces</a:t>
            </a:r>
          </a:p>
          <a:p>
            <a:pPr marL="457200" indent="-457200">
              <a:buFont typeface="Arial" panose="020B0604020202020204" pitchFamily="34" charset="0"/>
              <a:buChar char="•"/>
            </a:pPr>
            <a:r>
              <a:rPr lang="en-US" sz="3200" dirty="0"/>
              <a:t>To provide for calling forth the Militia to execute the Laws of the Union, suppress Insurrections and repel Invasions</a:t>
            </a:r>
          </a:p>
          <a:p>
            <a:pPr marL="457200" indent="-457200">
              <a:buFont typeface="Arial" panose="020B0604020202020204" pitchFamily="34" charset="0"/>
              <a:buChar char="•"/>
            </a:pPr>
            <a:r>
              <a:rPr lang="en-US" sz="3200" dirty="0"/>
              <a:t>To provide for organizing, arming, and disciplining, the Militia, and for governing such Part of them as may be employed in the Service of the United States, reserving to the States, respectively, the Appointment of the Officers, and the Authority of training the Militia according to the discipline prescribed by Congress.</a:t>
            </a:r>
          </a:p>
          <a:p>
            <a:endParaRPr lang="en-US" sz="2000" dirty="0"/>
          </a:p>
          <a:p>
            <a:r>
              <a:rPr lang="en-US" sz="2000" dirty="0"/>
              <a:t>U.S. Const. art. I, § 8, cl. 12-16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14A3E32-D3E8-3445-B35F-0FB5C0A145FE}"/>
              </a:ext>
            </a:extLst>
          </p:cNvPr>
          <p:cNvSpPr>
            <a:spLocks noGrp="1" noChangeArrowheads="1"/>
          </p:cNvSpPr>
          <p:nvPr>
            <p:ph type="title"/>
          </p:nvPr>
        </p:nvSpPr>
        <p:spPr/>
        <p:txBody>
          <a:bodyPr/>
          <a:lstStyle/>
          <a:p>
            <a:pPr eaLnBrk="1" hangingPunct="1">
              <a:defRPr/>
            </a:pPr>
            <a:r>
              <a:rPr lang="en-US" altLang="en-US" dirty="0"/>
              <a:t>Two Restrictive Clauses</a:t>
            </a:r>
          </a:p>
        </p:txBody>
      </p:sp>
      <p:sp>
        <p:nvSpPr>
          <p:cNvPr id="2" name="TextBox 1">
            <a:extLst>
              <a:ext uri="{FF2B5EF4-FFF2-40B4-BE49-F238E27FC236}">
                <a16:creationId xmlns:a16="http://schemas.microsoft.com/office/drawing/2014/main" id="{F94DE569-81BC-CAB9-1763-FB2487531EF7}"/>
              </a:ext>
            </a:extLst>
          </p:cNvPr>
          <p:cNvSpPr txBox="1"/>
          <p:nvPr/>
        </p:nvSpPr>
        <p:spPr>
          <a:xfrm>
            <a:off x="500332" y="2277374"/>
            <a:ext cx="12629072" cy="7134261"/>
          </a:xfrm>
          <a:prstGeom prst="rect">
            <a:avLst/>
          </a:prstGeom>
          <a:noFill/>
        </p:spPr>
        <p:txBody>
          <a:bodyPr wrap="square" rtlCol="0">
            <a:spAutoFit/>
          </a:bodyPr>
          <a:lstStyle/>
          <a:p>
            <a:r>
              <a:rPr lang="en-US" sz="4000" dirty="0"/>
              <a:t>No State shall, without the Consent of Congress, . . . Keep Troops, or Ships of War in time of peace . . . .</a:t>
            </a:r>
          </a:p>
          <a:p>
            <a:endParaRPr lang="en-US" sz="2000" dirty="0"/>
          </a:p>
          <a:p>
            <a:r>
              <a:rPr lang="en-US" sz="2000" dirty="0"/>
              <a:t>U.S. Const. art. I, § 10, cl. 3</a:t>
            </a:r>
          </a:p>
          <a:p>
            <a:endParaRPr lang="en-US" sz="4000" dirty="0"/>
          </a:p>
          <a:p>
            <a:r>
              <a:rPr lang="en-US" sz="4000" dirty="0"/>
              <a:t>No person shall be held to answer for a capital, or otherwise infamous crime, unless on a presentment or indictment of a Grand Jury, except in cases arising in the land or naval forces, or in the Militia, when in actual service in time of War or public danger;</a:t>
            </a:r>
          </a:p>
          <a:p>
            <a:endParaRPr lang="en-US" sz="2000" dirty="0"/>
          </a:p>
          <a:p>
            <a:r>
              <a:rPr lang="en-US" sz="2000" dirty="0"/>
              <a:t>U.S. Const. amend. V</a:t>
            </a:r>
          </a:p>
          <a:p>
            <a:endParaRPr lang="en-US" dirty="0"/>
          </a:p>
          <a:p>
            <a:endParaRPr lang="en-US" dirty="0"/>
          </a:p>
        </p:txBody>
      </p:sp>
    </p:spTree>
    <p:extLst>
      <p:ext uri="{BB962C8B-B14F-4D97-AF65-F5344CB8AC3E}">
        <p14:creationId xmlns:p14="http://schemas.microsoft.com/office/powerpoint/2010/main" val="25052433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FD32F-8C84-35C4-75DE-E4F8D031A3B7}"/>
              </a:ext>
            </a:extLst>
          </p:cNvPr>
          <p:cNvSpPr>
            <a:spLocks noGrp="1"/>
          </p:cNvSpPr>
          <p:nvPr>
            <p:ph type="title"/>
          </p:nvPr>
        </p:nvSpPr>
        <p:spPr/>
        <p:txBody>
          <a:bodyPr/>
          <a:lstStyle/>
          <a:p>
            <a:pPr algn="ctr"/>
            <a:r>
              <a:rPr lang="en-US" dirty="0"/>
              <a:t>Armies/Navies versus Militia</a:t>
            </a:r>
          </a:p>
        </p:txBody>
      </p:sp>
      <p:sp>
        <p:nvSpPr>
          <p:cNvPr id="3" name="Text Placeholder 2">
            <a:extLst>
              <a:ext uri="{FF2B5EF4-FFF2-40B4-BE49-F238E27FC236}">
                <a16:creationId xmlns:a16="http://schemas.microsoft.com/office/drawing/2014/main" id="{36F53212-E53E-47F3-79C2-9BCD9364B1ED}"/>
              </a:ext>
            </a:extLst>
          </p:cNvPr>
          <p:cNvSpPr>
            <a:spLocks noGrp="1"/>
          </p:cNvSpPr>
          <p:nvPr>
            <p:ph type="body" sz="half" idx="1"/>
          </p:nvPr>
        </p:nvSpPr>
        <p:spPr/>
        <p:txBody>
          <a:bodyPr/>
          <a:lstStyle/>
          <a:p>
            <a:r>
              <a:rPr lang="en-US" dirty="0"/>
              <a:t>Armies/Navies</a:t>
            </a:r>
          </a:p>
          <a:p>
            <a:pPr lvl="1"/>
            <a:r>
              <a:rPr lang="en-US" dirty="0"/>
              <a:t>Professional (full-time)</a:t>
            </a:r>
          </a:p>
          <a:p>
            <a:pPr lvl="1"/>
            <a:r>
              <a:rPr lang="en-US" dirty="0"/>
              <a:t>Voluntary enlistment</a:t>
            </a:r>
          </a:p>
          <a:p>
            <a:pPr lvl="1"/>
            <a:r>
              <a:rPr lang="en-US" dirty="0"/>
              <a:t>Subject to military law at all times</a:t>
            </a:r>
          </a:p>
          <a:p>
            <a:pPr lvl="1"/>
            <a:r>
              <a:rPr lang="en-US" dirty="0"/>
              <a:t>Defensive or offensive conflicts </a:t>
            </a:r>
          </a:p>
          <a:p>
            <a:pPr lvl="1"/>
            <a:endParaRPr lang="en-US" dirty="0"/>
          </a:p>
        </p:txBody>
      </p:sp>
      <p:sp>
        <p:nvSpPr>
          <p:cNvPr id="4" name="Content Placeholder 3">
            <a:extLst>
              <a:ext uri="{FF2B5EF4-FFF2-40B4-BE49-F238E27FC236}">
                <a16:creationId xmlns:a16="http://schemas.microsoft.com/office/drawing/2014/main" id="{000A3404-2CAF-8F5C-7117-1F35FEFF3165}"/>
              </a:ext>
            </a:extLst>
          </p:cNvPr>
          <p:cNvSpPr>
            <a:spLocks noGrp="1"/>
          </p:cNvSpPr>
          <p:nvPr>
            <p:ph sz="half" idx="2"/>
          </p:nvPr>
        </p:nvSpPr>
        <p:spPr/>
        <p:txBody>
          <a:bodyPr/>
          <a:lstStyle/>
          <a:p>
            <a:r>
              <a:rPr lang="en-US" dirty="0"/>
              <a:t>Militia</a:t>
            </a:r>
          </a:p>
          <a:p>
            <a:pPr lvl="1"/>
            <a:r>
              <a:rPr lang="en-US" dirty="0"/>
              <a:t>Nonprofessional service</a:t>
            </a:r>
          </a:p>
          <a:p>
            <a:pPr lvl="1"/>
            <a:r>
              <a:rPr lang="en-US" dirty="0"/>
              <a:t>Conscripted (in theory)</a:t>
            </a:r>
          </a:p>
          <a:p>
            <a:pPr lvl="1"/>
            <a:r>
              <a:rPr lang="en-US" dirty="0"/>
              <a:t>Subject to military law when on duty</a:t>
            </a:r>
          </a:p>
          <a:p>
            <a:pPr lvl="1"/>
            <a:r>
              <a:rPr lang="en-US" dirty="0"/>
              <a:t>Defensive conflicts only</a:t>
            </a:r>
          </a:p>
          <a:p>
            <a:pPr lvl="1"/>
            <a:endParaRPr lang="en-US" dirty="0"/>
          </a:p>
        </p:txBody>
      </p:sp>
    </p:spTree>
    <p:extLst>
      <p:ext uri="{BB962C8B-B14F-4D97-AF65-F5344CB8AC3E}">
        <p14:creationId xmlns:p14="http://schemas.microsoft.com/office/powerpoint/2010/main" val="3149147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14A3E32-D3E8-3445-B35F-0FB5C0A145FE}"/>
              </a:ext>
            </a:extLst>
          </p:cNvPr>
          <p:cNvSpPr>
            <a:spLocks noGrp="1" noChangeArrowheads="1"/>
          </p:cNvSpPr>
          <p:nvPr>
            <p:ph type="title"/>
          </p:nvPr>
        </p:nvSpPr>
        <p:spPr/>
        <p:txBody>
          <a:bodyPr/>
          <a:lstStyle/>
          <a:p>
            <a:pPr eaLnBrk="1" hangingPunct="1">
              <a:defRPr/>
            </a:pPr>
            <a:r>
              <a:rPr lang="en-US" altLang="en-US"/>
              <a:t>Land Forces at the Framing</a:t>
            </a:r>
          </a:p>
        </p:txBody>
      </p:sp>
      <p:pic>
        <p:nvPicPr>
          <p:cNvPr id="3" name="Picture 2">
            <a:extLst>
              <a:ext uri="{FF2B5EF4-FFF2-40B4-BE49-F238E27FC236}">
                <a16:creationId xmlns:a16="http://schemas.microsoft.com/office/drawing/2014/main" id="{57549DB2-00EB-A7B5-1171-B10C60A5BE68}"/>
              </a:ext>
            </a:extLst>
          </p:cNvPr>
          <p:cNvPicPr>
            <a:picLocks noChangeAspect="1"/>
          </p:cNvPicPr>
          <p:nvPr/>
        </p:nvPicPr>
        <p:blipFill>
          <a:blip r:embed="rId3"/>
          <a:stretch>
            <a:fillRect/>
          </a:stretch>
        </p:blipFill>
        <p:spPr>
          <a:xfrm>
            <a:off x="1627573" y="2612515"/>
            <a:ext cx="9944469" cy="5330277"/>
          </a:xfrm>
          <a:prstGeom prst="rect">
            <a:avLst/>
          </a:prstGeom>
        </p:spPr>
      </p:pic>
    </p:spTree>
    <p:extLst>
      <p:ext uri="{BB962C8B-B14F-4D97-AF65-F5344CB8AC3E}">
        <p14:creationId xmlns:p14="http://schemas.microsoft.com/office/powerpoint/2010/main" val="31077791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14A3E32-D3E8-3445-B35F-0FB5C0A145FE}"/>
              </a:ext>
            </a:extLst>
          </p:cNvPr>
          <p:cNvSpPr>
            <a:spLocks noGrp="1" noChangeArrowheads="1"/>
          </p:cNvSpPr>
          <p:nvPr>
            <p:ph type="title"/>
          </p:nvPr>
        </p:nvSpPr>
        <p:spPr/>
        <p:txBody>
          <a:bodyPr/>
          <a:lstStyle/>
          <a:p>
            <a:pPr eaLnBrk="1" hangingPunct="1">
              <a:defRPr/>
            </a:pPr>
            <a:r>
              <a:rPr lang="en-US" altLang="en-US" dirty="0"/>
              <a:t>Congressional Powers</a:t>
            </a:r>
          </a:p>
        </p:txBody>
      </p:sp>
      <p:sp>
        <p:nvSpPr>
          <p:cNvPr id="2" name="TextBox 1">
            <a:extLst>
              <a:ext uri="{FF2B5EF4-FFF2-40B4-BE49-F238E27FC236}">
                <a16:creationId xmlns:a16="http://schemas.microsoft.com/office/drawing/2014/main" id="{F94DE569-81BC-CAB9-1763-FB2487531EF7}"/>
              </a:ext>
            </a:extLst>
          </p:cNvPr>
          <p:cNvSpPr txBox="1"/>
          <p:nvPr/>
        </p:nvSpPr>
        <p:spPr>
          <a:xfrm>
            <a:off x="500332" y="2277374"/>
            <a:ext cx="12629072" cy="3416320"/>
          </a:xfrm>
          <a:prstGeom prst="rect">
            <a:avLst/>
          </a:prstGeom>
          <a:noFill/>
        </p:spPr>
        <p:txBody>
          <a:bodyPr wrap="square" rtlCol="0">
            <a:spAutoFit/>
          </a:bodyPr>
          <a:lstStyle/>
          <a:p>
            <a:r>
              <a:rPr lang="en-US" sz="4400" dirty="0"/>
              <a:t>Congress shall have Power . . .</a:t>
            </a:r>
          </a:p>
          <a:p>
            <a:pPr marL="457200" indent="-457200">
              <a:buFont typeface="Arial" panose="020B0604020202020204" pitchFamily="34" charset="0"/>
              <a:buChar char="•"/>
            </a:pPr>
            <a:r>
              <a:rPr lang="en-US" sz="4400" dirty="0"/>
              <a:t>To raise and support Armies, but no Appropriation of Money to that Use shall be for a Term longer than two years;</a:t>
            </a:r>
          </a:p>
          <a:p>
            <a:endParaRPr lang="en-US" sz="2000" dirty="0"/>
          </a:p>
          <a:p>
            <a:r>
              <a:rPr lang="en-US" sz="2000" dirty="0"/>
              <a:t>U.S. Const. art. I, § 8, cl. 12</a:t>
            </a:r>
          </a:p>
        </p:txBody>
      </p:sp>
    </p:spTree>
    <p:extLst>
      <p:ext uri="{BB962C8B-B14F-4D97-AF65-F5344CB8AC3E}">
        <p14:creationId xmlns:p14="http://schemas.microsoft.com/office/powerpoint/2010/main" val="26093564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14A3E32-D3E8-3445-B35F-0FB5C0A145FE}"/>
              </a:ext>
            </a:extLst>
          </p:cNvPr>
          <p:cNvSpPr>
            <a:spLocks noGrp="1" noChangeArrowheads="1"/>
          </p:cNvSpPr>
          <p:nvPr>
            <p:ph type="title"/>
          </p:nvPr>
        </p:nvSpPr>
        <p:spPr/>
        <p:txBody>
          <a:bodyPr/>
          <a:lstStyle/>
          <a:p>
            <a:pPr eaLnBrk="1" hangingPunct="1">
              <a:defRPr/>
            </a:pPr>
            <a:r>
              <a:rPr lang="en-US" altLang="en-US" dirty="0"/>
              <a:t>Congressional Powers</a:t>
            </a:r>
          </a:p>
        </p:txBody>
      </p:sp>
      <p:sp>
        <p:nvSpPr>
          <p:cNvPr id="2" name="TextBox 1">
            <a:extLst>
              <a:ext uri="{FF2B5EF4-FFF2-40B4-BE49-F238E27FC236}">
                <a16:creationId xmlns:a16="http://schemas.microsoft.com/office/drawing/2014/main" id="{F94DE569-81BC-CAB9-1763-FB2487531EF7}"/>
              </a:ext>
            </a:extLst>
          </p:cNvPr>
          <p:cNvSpPr txBox="1"/>
          <p:nvPr/>
        </p:nvSpPr>
        <p:spPr>
          <a:xfrm>
            <a:off x="500332" y="2277374"/>
            <a:ext cx="12629072" cy="2062103"/>
          </a:xfrm>
          <a:prstGeom prst="rect">
            <a:avLst/>
          </a:prstGeom>
          <a:noFill/>
        </p:spPr>
        <p:txBody>
          <a:bodyPr wrap="square" rtlCol="0">
            <a:spAutoFit/>
          </a:bodyPr>
          <a:lstStyle/>
          <a:p>
            <a:r>
              <a:rPr lang="en-US" sz="4400" dirty="0"/>
              <a:t>Congress shall have Power . . .</a:t>
            </a:r>
          </a:p>
          <a:p>
            <a:pPr marL="457200" indent="-457200">
              <a:buFont typeface="Arial" panose="020B0604020202020204" pitchFamily="34" charset="0"/>
              <a:buChar char="•"/>
            </a:pPr>
            <a:r>
              <a:rPr lang="en-US" sz="4400" dirty="0"/>
              <a:t>To provide and maintain a Navy;</a:t>
            </a:r>
          </a:p>
          <a:p>
            <a:endParaRPr lang="en-US" sz="2000" dirty="0"/>
          </a:p>
          <a:p>
            <a:r>
              <a:rPr lang="en-US" sz="2000" dirty="0"/>
              <a:t>U.S. Const. art. I, § 8, cl. 13</a:t>
            </a:r>
          </a:p>
        </p:txBody>
      </p:sp>
    </p:spTree>
    <p:extLst>
      <p:ext uri="{BB962C8B-B14F-4D97-AF65-F5344CB8AC3E}">
        <p14:creationId xmlns:p14="http://schemas.microsoft.com/office/powerpoint/2010/main" val="27783133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14A3E32-D3E8-3445-B35F-0FB5C0A145FE}"/>
              </a:ext>
            </a:extLst>
          </p:cNvPr>
          <p:cNvSpPr>
            <a:spLocks noGrp="1" noChangeArrowheads="1"/>
          </p:cNvSpPr>
          <p:nvPr>
            <p:ph type="title"/>
          </p:nvPr>
        </p:nvSpPr>
        <p:spPr/>
        <p:txBody>
          <a:bodyPr/>
          <a:lstStyle/>
          <a:p>
            <a:pPr eaLnBrk="1" hangingPunct="1">
              <a:defRPr/>
            </a:pPr>
            <a:r>
              <a:rPr lang="en-US" altLang="en-US" dirty="0"/>
              <a:t>Congressional Powers</a:t>
            </a:r>
          </a:p>
        </p:txBody>
      </p:sp>
      <p:sp>
        <p:nvSpPr>
          <p:cNvPr id="2" name="TextBox 1">
            <a:extLst>
              <a:ext uri="{FF2B5EF4-FFF2-40B4-BE49-F238E27FC236}">
                <a16:creationId xmlns:a16="http://schemas.microsoft.com/office/drawing/2014/main" id="{F94DE569-81BC-CAB9-1763-FB2487531EF7}"/>
              </a:ext>
            </a:extLst>
          </p:cNvPr>
          <p:cNvSpPr txBox="1"/>
          <p:nvPr/>
        </p:nvSpPr>
        <p:spPr>
          <a:xfrm>
            <a:off x="500332" y="2277374"/>
            <a:ext cx="12629072" cy="2739211"/>
          </a:xfrm>
          <a:prstGeom prst="rect">
            <a:avLst/>
          </a:prstGeom>
          <a:noFill/>
        </p:spPr>
        <p:txBody>
          <a:bodyPr wrap="square" rtlCol="0">
            <a:spAutoFit/>
          </a:bodyPr>
          <a:lstStyle/>
          <a:p>
            <a:r>
              <a:rPr lang="en-US" sz="4400" dirty="0"/>
              <a:t>Congress shall have Power . . .</a:t>
            </a:r>
          </a:p>
          <a:p>
            <a:pPr marL="457200" indent="-457200">
              <a:buFont typeface="Arial" panose="020B0604020202020204" pitchFamily="34" charset="0"/>
              <a:buChar char="•"/>
            </a:pPr>
            <a:r>
              <a:rPr lang="en-US" sz="4400" dirty="0"/>
              <a:t>To make Rules for the Government and Regulation of the land and naval Forces</a:t>
            </a:r>
          </a:p>
          <a:p>
            <a:endParaRPr lang="en-US" sz="2000" dirty="0"/>
          </a:p>
          <a:p>
            <a:r>
              <a:rPr lang="en-US" sz="2000" dirty="0"/>
              <a:t>U.S. Const. art. I, § 8, cl. 14</a:t>
            </a:r>
          </a:p>
        </p:txBody>
      </p:sp>
    </p:spTree>
    <p:extLst>
      <p:ext uri="{BB962C8B-B14F-4D97-AF65-F5344CB8AC3E}">
        <p14:creationId xmlns:p14="http://schemas.microsoft.com/office/powerpoint/2010/main" val="6960490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14A3E32-D3E8-3445-B35F-0FB5C0A145FE}"/>
              </a:ext>
            </a:extLst>
          </p:cNvPr>
          <p:cNvSpPr>
            <a:spLocks noGrp="1" noChangeArrowheads="1"/>
          </p:cNvSpPr>
          <p:nvPr>
            <p:ph type="title"/>
          </p:nvPr>
        </p:nvSpPr>
        <p:spPr/>
        <p:txBody>
          <a:bodyPr/>
          <a:lstStyle/>
          <a:p>
            <a:pPr eaLnBrk="1" hangingPunct="1">
              <a:defRPr/>
            </a:pPr>
            <a:r>
              <a:rPr lang="en-US" altLang="en-US" dirty="0"/>
              <a:t>Congressional Powers</a:t>
            </a:r>
          </a:p>
        </p:txBody>
      </p:sp>
      <p:sp>
        <p:nvSpPr>
          <p:cNvPr id="2" name="TextBox 1">
            <a:extLst>
              <a:ext uri="{FF2B5EF4-FFF2-40B4-BE49-F238E27FC236}">
                <a16:creationId xmlns:a16="http://schemas.microsoft.com/office/drawing/2014/main" id="{F94DE569-81BC-CAB9-1763-FB2487531EF7}"/>
              </a:ext>
            </a:extLst>
          </p:cNvPr>
          <p:cNvSpPr txBox="1"/>
          <p:nvPr/>
        </p:nvSpPr>
        <p:spPr>
          <a:xfrm>
            <a:off x="500332" y="2277374"/>
            <a:ext cx="12629072" cy="3785652"/>
          </a:xfrm>
          <a:prstGeom prst="rect">
            <a:avLst/>
          </a:prstGeom>
          <a:noFill/>
        </p:spPr>
        <p:txBody>
          <a:bodyPr wrap="square" rtlCol="0">
            <a:spAutoFit/>
          </a:bodyPr>
          <a:lstStyle/>
          <a:p>
            <a:r>
              <a:rPr lang="en-US" sz="4400" dirty="0"/>
              <a:t>Congress shall have Power . . .</a:t>
            </a:r>
          </a:p>
          <a:p>
            <a:pPr marL="457200" indent="-457200">
              <a:buFont typeface="Arial" panose="020B0604020202020204" pitchFamily="34" charset="0"/>
              <a:buChar char="•"/>
            </a:pPr>
            <a:r>
              <a:rPr lang="en-US" sz="4400" dirty="0"/>
              <a:t>To provide for calling forth the Militia to execute the Laws of the Union, suppress Insurrections and repel Invasions</a:t>
            </a:r>
          </a:p>
          <a:p>
            <a:pPr marL="457200" indent="-457200">
              <a:buFont typeface="Arial" panose="020B0604020202020204" pitchFamily="34" charset="0"/>
              <a:buChar char="•"/>
            </a:pPr>
            <a:endParaRPr lang="en-US" sz="4400" dirty="0"/>
          </a:p>
          <a:p>
            <a:r>
              <a:rPr lang="en-US" sz="2000" dirty="0"/>
              <a:t>U.S. Const. art. I, § 8, cl. 15</a:t>
            </a:r>
          </a:p>
        </p:txBody>
      </p:sp>
    </p:spTree>
    <p:extLst>
      <p:ext uri="{BB962C8B-B14F-4D97-AF65-F5344CB8AC3E}">
        <p14:creationId xmlns:p14="http://schemas.microsoft.com/office/powerpoint/2010/main" val="39049798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5206</TotalTime>
  <Words>977</Words>
  <Application>Microsoft Office PowerPoint</Application>
  <PresentationFormat>Custom</PresentationFormat>
  <Paragraphs>124</Paragraphs>
  <Slides>19</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Body</vt:lpstr>
      <vt:lpstr>Calibri</vt:lpstr>
      <vt:lpstr>Default Theme</vt:lpstr>
      <vt:lpstr>The Seven Military Clauses </vt:lpstr>
      <vt:lpstr>Five Congressional Powers</vt:lpstr>
      <vt:lpstr>Two Restrictive Clauses</vt:lpstr>
      <vt:lpstr>Armies/Navies versus Militia</vt:lpstr>
      <vt:lpstr>Land Forces at the Framing</vt:lpstr>
      <vt:lpstr>Congressional Powers</vt:lpstr>
      <vt:lpstr>Congressional Powers</vt:lpstr>
      <vt:lpstr>Congressional Powers</vt:lpstr>
      <vt:lpstr>Congressional Powers</vt:lpstr>
      <vt:lpstr>Congressional Powers</vt:lpstr>
      <vt:lpstr>State Prohibitions</vt:lpstr>
      <vt:lpstr>State Prohibitions (cont.)</vt:lpstr>
      <vt:lpstr>State Prohibitions (cont.)</vt:lpstr>
      <vt:lpstr>Federal Prohibition</vt:lpstr>
      <vt:lpstr>Constitution and the Military</vt:lpstr>
      <vt:lpstr>Collapsing the Distinction</vt:lpstr>
      <vt:lpstr>PowerPoint Presentation</vt:lpstr>
      <vt:lpstr>PowerPoint Presentation</vt:lpstr>
      <vt:lpstr>U.S. Army (by component)</vt:lpstr>
    </vt:vector>
  </TitlesOfParts>
  <Company>George Mason University School of Law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Cooper</dc:creator>
  <cp:lastModifiedBy>Robert Leider</cp:lastModifiedBy>
  <cp:revision>119</cp:revision>
  <cp:lastPrinted>2023-04-13T19:41:37Z</cp:lastPrinted>
  <dcterms:created xsi:type="dcterms:W3CDTF">2017-09-30T18:29:51Z</dcterms:created>
  <dcterms:modified xsi:type="dcterms:W3CDTF">2023-05-09T17:16:16Z</dcterms:modified>
</cp:coreProperties>
</file>