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4" r:id="rId2"/>
    <p:sldId id="450" r:id="rId3"/>
    <p:sldId id="686" r:id="rId4"/>
    <p:sldId id="682" r:id="rId5"/>
    <p:sldId id="277" r:id="rId6"/>
    <p:sldId id="678" r:id="rId7"/>
    <p:sldId id="687" r:id="rId8"/>
    <p:sldId id="703" r:id="rId9"/>
    <p:sldId id="704" r:id="rId10"/>
    <p:sldId id="679" r:id="rId11"/>
    <p:sldId id="683" r:id="rId12"/>
    <p:sldId id="677" r:id="rId13"/>
    <p:sldId id="690" r:id="rId14"/>
    <p:sldId id="705" r:id="rId15"/>
    <p:sldId id="684" r:id="rId16"/>
    <p:sldId id="269" r:id="rId17"/>
    <p:sldId id="688" r:id="rId18"/>
    <p:sldId id="685" r:id="rId19"/>
    <p:sldId id="691" r:id="rId20"/>
    <p:sldId id="700" r:id="rId21"/>
    <p:sldId id="692" r:id="rId22"/>
    <p:sldId id="693" r:id="rId23"/>
    <p:sldId id="689" r:id="rId24"/>
    <p:sldId id="697" r:id="rId25"/>
    <p:sldId id="702" r:id="rId26"/>
    <p:sldId id="695" r:id="rId27"/>
    <p:sldId id="698" r:id="rId28"/>
    <p:sldId id="696" r:id="rId29"/>
    <p:sldId id="666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8" autoAdjust="0"/>
    <p:restoredTop sz="94660"/>
  </p:normalViewPr>
  <p:slideViewPr>
    <p:cSldViewPr>
      <p:cViewPr varScale="1">
        <p:scale>
          <a:sx n="75" d="100"/>
          <a:sy n="75" d="100"/>
        </p:scale>
        <p:origin x="9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6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6FDDB86A-A434-4233-2FD2-1F3D1F303E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1EEA53BE-E439-A5D7-9FEC-557015C5D3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DEE37B3A-FFDD-2A9C-8A3C-65E96FBFFDB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9" rIns="91637" bIns="458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4C07158A-6EEA-FC93-DEA3-33D2990BD1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9" rIns="91637" bIns="458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5C3426-34FE-4C68-A22E-AEDEED77B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C4FBF4-3B36-9BD0-EF67-B879191C01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228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571E2E-6B0C-47A0-94FC-E697C0192F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228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4D8A15-8D77-00A3-6C75-4B24E583EB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5403085-B55E-16D3-EAEF-356B0BBB06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92C4B35-08DE-60B8-877C-26561E3F8B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228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7F610FAF-2BCD-E33C-4431-36D1956D2E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F517B4AA-5EE9-4F76-9AD3-0D0BA55FF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57749E5-CE75-D5AA-FC90-8DA3FEDE8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0EAA32-DEBA-4782-B2B4-95EE462B790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370E8D-5A70-2635-F4CF-C9601FA3D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0"/>
            <a:ext cx="3941762" cy="2955925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6B8BBA-C2BB-1B58-C758-FFF4A939C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2955925"/>
            <a:ext cx="6500812" cy="4430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“THE LORE OF THE CORPS”  = The history of our JAG Corps and Regiment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2E4DB60-2A89-2388-5ECE-3A989CA9E6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99BF8D4-826F-896D-545B-E43A00E7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EE26A9D-CE3D-1DF2-0E0A-09A99F233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CDF78F-26A1-4C63-AF5B-E47E233E4BD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DADAC-E9E9-A4D9-AAFD-5B1AD2DCE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8DEF-D067-4CF5-97EF-0C533D323EE9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E3F35C-09F7-1B5F-0EA6-63C02FE18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FC195-EBD7-834D-1EAF-CF8A375E2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943B-2D21-4619-BFD4-E9C2F44CB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7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5EA33B-3447-DB91-4189-3278723A5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6F61-9C7C-4202-BC7C-BFF8183D56FA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C6192-BBA5-FCBF-39E8-C39A235BA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AA356-EC28-D71A-098F-2B826DB60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212B-3EFD-41C4-B4F9-48EB7243B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5EE3D4-13F6-0272-96B9-1CF1E5306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C5895-8628-47D1-8295-7A1440B61A57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80D11-FF00-0234-1D2A-C3B918A29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B209F-FB8E-1D60-A9F1-D91DF21B2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E14B-EB22-43E5-8AAB-CA74FC08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4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E35E5-379A-E45A-8A61-E4D629621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20F6-8064-464F-918B-6E2A7CB8922E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7FDC1-79DA-ECFA-9F86-1674B6E4B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781A06-F4F8-3FDD-FEF4-397C1A408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C45B-FD8E-49EA-8C2F-7E69EA27A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5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2A126-8ECF-E862-CF2F-8801543A7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E8BE-2121-4610-9D7C-2E6DF02019B0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DCC4B-5FA7-425D-0943-C68BEC293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E0ECE-7151-525A-E89C-65939F461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D699-CA3A-4E61-8A48-D42580FC0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44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87C6D-2CD5-E380-4D00-1654EE43B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EC8B-2C31-45C0-BFE1-7EC7E8805EF3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1CB4C2-AA9E-6D11-65BF-CC7C0FA7C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50BD8-11E4-FE1C-5F93-C99CFF2C7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91A7-A0FA-42F2-9F3A-C8F59CB94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8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F770E1-B9A1-C827-990C-A69C71143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E72A6-540D-4C8F-82C0-7A5D3753AB20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9D4A8D-1336-8E09-0E47-38062BD9C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F632A3-F833-9F46-458F-9DD75F67E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941F-1BBF-4B62-A8D5-1092133F7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5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80A02D-5771-451C-F280-DEE9648BD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1B26-67F4-4F3F-938C-AFEAFFEACF70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D7966B-E827-E9FE-A8AE-80687CCE6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903E58-D68B-C794-1CF3-B53AA94D2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AF08-4A6D-428F-A126-B588A49A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78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33E80D-D823-83A8-9C1B-4F741CE7E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5A6E4-6974-4655-A578-D94418B2DF22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4BA2AF-195E-37F8-C4E6-B92922B38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CC8BBE-8566-286E-5105-6D2A95239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1D88-37FD-4D74-AE6C-7BE4A92E8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15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88293-AD95-392F-07F1-3AA73A107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106D-5E93-4E44-8950-B7D1DCC65B09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19A08-3AEF-65EC-50C2-59CE66A23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2582B-E8FD-572F-850F-784D2551A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8E07-5C99-480D-96D5-897103A7F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13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AB9C-AD81-87D8-F943-4D606A93E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F541-46F2-4B3A-B739-B246701D7291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0B21B-E121-DE54-6455-A72EC924EA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39C33-C449-4AB8-F74F-68B2BE00D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41E7-1C05-4538-BEB6-E6BCA792C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58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CADA0B-8DD3-9D0A-B35D-3AEEFA058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AF38CA-2EE0-98B0-5DEE-E401A1ECC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BA32C2-DC45-9679-9DD0-4982F9B147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9D59CB9-1ABA-49CD-B08B-CADC17C91E63}" type="datetime1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E4672A-FB16-9F2E-E37E-805881C2D3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08B78E-AD00-6417-9330-82ADD17C3F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AFC080-6327-47C3-9F92-B0B9CD007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>
            <a:extLst>
              <a:ext uri="{FF2B5EF4-FFF2-40B4-BE49-F238E27FC236}">
                <a16:creationId xmlns:a16="http://schemas.microsoft.com/office/drawing/2014/main" id="{2FC00FCE-F985-8B6B-CDA6-643A193F8C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F35ED7-2524-417F-B202-F8195F60D173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91FA52F7-C826-8397-ADAF-D8225364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6827D5-3426-4BE9-BCBE-B188C55A2D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A4814B23-6707-25C6-297D-2FBD3073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01638"/>
            <a:ext cx="9334501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Judge Advocate General’s Corps</a:t>
            </a: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101" name="Picture 3" descr="Lore of Corps #70">
            <a:extLst>
              <a:ext uri="{FF2B5EF4-FFF2-40B4-BE49-F238E27FC236}">
                <a16:creationId xmlns:a16="http://schemas.microsoft.com/office/drawing/2014/main" id="{030281B8-9180-4871-8F13-E9196B27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19559" b="8974"/>
          <a:stretch>
            <a:fillRect/>
          </a:stretch>
        </p:blipFill>
        <p:spPr bwMode="auto">
          <a:xfrm>
            <a:off x="309563" y="1601788"/>
            <a:ext cx="4070350" cy="451485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0356" name="Rectangle 4">
            <a:extLst>
              <a:ext uri="{FF2B5EF4-FFF2-40B4-BE49-F238E27FC236}">
                <a16:creationId xmlns:a16="http://schemas.microsoft.com/office/drawing/2014/main" id="{6A0055D7-94B4-A5EC-CA55-77F200C67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2316163"/>
            <a:ext cx="43402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play" pitchFamily="34" charset="0"/>
              </a:rPr>
              <a:t>Military Justice: History &amp; Change</a:t>
            </a:r>
          </a:p>
          <a:p>
            <a:pPr algn="ctr">
              <a:lnSpc>
                <a:spcPct val="80000"/>
              </a:lnSpc>
              <a:defRPr/>
            </a:pPr>
            <a:endParaRPr lang="en-US" sz="6000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unplay" pitchFamily="34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"/>
              </a:spcBef>
              <a:defRPr/>
            </a:pPr>
            <a:endParaRPr lang="en-US" sz="32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"/>
              </a:spcBef>
              <a:defRPr/>
            </a:pP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2737B39-0549-2509-08A3-C9BF38A72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b="1"/>
              <a:t>Civilianization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5E14E73-8F7B-0ED6-D43F-06DB519F9A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World War II experience</a:t>
            </a:r>
          </a:p>
          <a:p>
            <a:pPr lvl="1"/>
            <a:r>
              <a:rPr lang="en-US" altLang="en-US" sz="4800" b="1"/>
              <a:t>Command influence</a:t>
            </a:r>
          </a:p>
          <a:p>
            <a:pPr lvl="1"/>
            <a:r>
              <a:rPr lang="en-US" altLang="en-US" sz="4800" b="1"/>
              <a:t>Arbitrary, capricious</a:t>
            </a:r>
          </a:p>
          <a:p>
            <a:pPr lvl="1"/>
            <a:r>
              <a:rPr lang="en-US" altLang="en-US" sz="4800" b="1"/>
              <a:t>Uniformity? </a:t>
            </a: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B342D042-7756-3335-80DC-B100FC65175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5C2728-96A4-48B9-8588-0133E9DFAF73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027CE39D-F70E-17A5-6522-38F14082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DDB738-6005-4BDB-88BF-FFEE2C55B6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49FDBD4-F664-A9C2-A7CC-0E9E23DC3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AF36-4CE9-2DC8-61F3-F11E2D98C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/>
              <a:t>Courts-martial should look more like U.S. District courts</a:t>
            </a:r>
          </a:p>
          <a:p>
            <a:pPr marL="0" indent="0">
              <a:buFontTx/>
              <a:buNone/>
              <a:defRPr/>
            </a:pPr>
            <a:r>
              <a:rPr lang="en-US" sz="4400" b="1" dirty="0"/>
              <a:t>	(Article 36, UCMJ)</a:t>
            </a:r>
          </a:p>
          <a:p>
            <a:pPr marL="0" indent="0">
              <a:buFontTx/>
              <a:buNone/>
              <a:defRPr/>
            </a:pPr>
            <a:r>
              <a:rPr lang="en-US" sz="4400" b="1" dirty="0"/>
              <a:t>	(More due process)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FA8275D9-7843-F5E5-134D-1687A3E516A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75092-434B-4CC2-9194-ACDD0219D62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2A14CC3D-C894-261A-E615-0A34AFC2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970CE-0B0C-4320-B353-F3AF4BD456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63F1E9E-CAB3-0FA7-9764-ABD96B2AE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/>
          <a:lstStyle/>
          <a:p>
            <a:r>
              <a:rPr lang="en-US" altLang="en-US" sz="6000" b="1"/>
              <a:t>Major Changes in Military Justice since 1950 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536FC2E-A164-690E-F8E3-63356B2BFD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276600"/>
            <a:ext cx="8001000" cy="2849563"/>
          </a:xfrm>
        </p:spPr>
        <p:txBody>
          <a:bodyPr/>
          <a:lstStyle/>
          <a:p>
            <a:r>
              <a:rPr lang="en-US" altLang="en-US" sz="4800" b="1"/>
              <a:t>Appellate framework </a:t>
            </a:r>
          </a:p>
          <a:p>
            <a:pPr lvl="1"/>
            <a:r>
              <a:rPr lang="en-US" altLang="en-US" sz="3600" b="1"/>
              <a:t>Statutory service courts (1950)</a:t>
            </a:r>
          </a:p>
          <a:p>
            <a:pPr lvl="1"/>
            <a:r>
              <a:rPr lang="en-US" altLang="en-US" sz="3600" b="1"/>
              <a:t>New civilian higher court (1950)</a:t>
            </a:r>
          </a:p>
          <a:p>
            <a:endParaRPr lang="en-US" altLang="en-US" sz="3600" b="1"/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C57D8BDF-8B41-9DD1-A96B-C65F7E9A99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4255B7-CFC4-4E2A-8986-9F3DA1C281B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A4425E60-43D3-A19C-9868-D7862520D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E3991-A829-4D94-B6D2-4AC75D9F82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1C2AD13-332B-7540-5F0B-58D0E26F2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E5DCFEF9-B746-610A-B56F-A344A204A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 dirty="0"/>
              <a:t>Enlisted personnel on panels (1950)</a:t>
            </a: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FFA9A7B3-57C5-E751-EB99-02FC3DCCB8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F8A740-A239-48C8-93CA-E134BD472FB9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28528CF7-521E-EB40-2DEE-E1B20D269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80E7C-9F73-4ABE-9EDC-CB680BE49A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979AC2C-A88C-1B17-7DB8-EF33E3740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5" name="Content Placeholder 6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9608AE24-1F6D-9996-AD75-073DB513F0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0" y="-685800"/>
            <a:ext cx="12014200" cy="9283700"/>
          </a:xfrm>
        </p:spPr>
      </p:pic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308DC145-5F63-8D78-EF0A-2319A3C1DF0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7E293-AA27-4990-85A9-4C20A54BECCE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8710C10F-C164-E136-2D5B-DE64A26B1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23BC00-75F7-48E3-BF64-C5EEA6815D0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E84F305-3FC1-2255-8A56-AEB65D912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4071613-9114-F290-B7EA-AF4123894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5059363"/>
          </a:xfrm>
        </p:spPr>
        <p:txBody>
          <a:bodyPr/>
          <a:lstStyle/>
          <a:p>
            <a:r>
              <a:rPr lang="en-US" altLang="en-US" sz="4800" b="1"/>
              <a:t>Counsel at Special Courts (1969)</a:t>
            </a:r>
          </a:p>
          <a:p>
            <a:r>
              <a:rPr lang="en-US" altLang="en-US" sz="4800" b="1"/>
              <a:t>Military Judge (1969)</a:t>
            </a:r>
          </a:p>
          <a:p>
            <a:pPr lvl="1"/>
            <a:r>
              <a:rPr lang="en-US" altLang="en-US" sz="4800" b="1"/>
              <a:t>Prior to 1969, all trials were by panels</a:t>
            </a:r>
          </a:p>
          <a:p>
            <a:pPr lvl="1"/>
            <a:r>
              <a:rPr lang="en-US" altLang="en-US" sz="4800" b="1"/>
              <a:t>After 1969?</a:t>
            </a:r>
          </a:p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6DA367F1-0AC0-0469-9050-1088254094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3DC2D4-FC45-4B2A-884D-40EC47806CB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4573EB9D-282C-9FF2-2194-F14C8CE81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7C0AB-98F4-4EB0-9F9F-F0000E6A24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>
            <a:extLst>
              <a:ext uri="{FF2B5EF4-FFF2-40B4-BE49-F238E27FC236}">
                <a16:creationId xmlns:a16="http://schemas.microsoft.com/office/drawing/2014/main" id="{EB6556D7-7F0B-01B7-F2B4-92262652B6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9DAF8-3272-4FBC-930B-B342613457BB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0453BF5B-E7D6-6D4E-566B-54BD4D7E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13D24-7A04-4205-9282-9F4DA8CBA81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3C83606-EB6C-E9DA-0331-DC211A1A3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DCBF299B-131B-C086-A337-F293AB988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6" name="Picture 4" descr="cm">
            <a:extLst>
              <a:ext uri="{FF2B5EF4-FFF2-40B4-BE49-F238E27FC236}">
                <a16:creationId xmlns:a16="http://schemas.microsoft.com/office/drawing/2014/main" id="{495FF10E-7B56-744B-BE76-3F1737AF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350"/>
            <a:ext cx="8674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8807BA7-B917-C051-607F-3A08BB83F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3BC7406-F1C7-F71B-802E-DF835E8A8B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sz="4800" b="1"/>
              <a:t>Rules of Evidence (1980)</a:t>
            </a:r>
          </a:p>
          <a:p>
            <a:r>
              <a:rPr lang="en-US" altLang="en-US" sz="4800" b="1"/>
              <a:t>Government appeals (1983)</a:t>
            </a:r>
          </a:p>
          <a:p>
            <a:r>
              <a:rPr lang="en-US" altLang="en-US" sz="4800" b="1"/>
              <a:t>Appeal to Supreme Court (1983)</a:t>
            </a:r>
            <a:endParaRPr lang="en-US" altLang="en-US" sz="4800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707EA136-5582-3F29-9828-0C91D3D462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25D0B8-8ABF-48BC-82AB-68959736200A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A27643D1-9C86-33F2-584E-479DFE52A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FE282-3384-4D1F-A7E2-125E612B959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8EF0F53-1FEB-CC9E-A716-9CDE6650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2011362"/>
          </a:xfrm>
        </p:spPr>
        <p:txBody>
          <a:bodyPr/>
          <a:lstStyle/>
          <a:p>
            <a:r>
              <a:rPr lang="en-US" altLang="en-US" sz="6000" b="1"/>
              <a:t>Upcoming Changes</a:t>
            </a:r>
            <a:br>
              <a:rPr lang="en-US" altLang="en-US" sz="6000" b="1"/>
            </a:br>
            <a:r>
              <a:rPr lang="en-US" altLang="en-US" sz="6000" b="1"/>
              <a:t>in Military Justice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09184B4-9B01-6428-D4C7-B47FAB85AE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altLang="en-US" sz="4800" b="1"/>
              <a:t>27 Dec 2023</a:t>
            </a:r>
          </a:p>
        </p:txBody>
      </p:sp>
      <p:sp>
        <p:nvSpPr>
          <p:cNvPr id="32772" name="Date Placeholder 3">
            <a:extLst>
              <a:ext uri="{FF2B5EF4-FFF2-40B4-BE49-F238E27FC236}">
                <a16:creationId xmlns:a16="http://schemas.microsoft.com/office/drawing/2014/main" id="{45ADF49F-EAD2-3BD9-DDC3-93C00CBC7D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39BA9-F33C-407B-A224-40C9523A699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BD5B8434-9B17-AF47-7749-12427FED1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137CD7-3AC3-446A-8208-6B8D855219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03A32E8-EDD2-7939-2EBB-236700F1C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21A547B0-6389-B249-D785-6B03A77FBD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/>
          <a:lstStyle/>
          <a:p>
            <a:r>
              <a:rPr lang="en-US" altLang="en-US" sz="4800" b="1"/>
              <a:t>Judge advocates are now decision-makers vice commanders</a:t>
            </a:r>
          </a:p>
          <a:p>
            <a:pPr lvl="1"/>
            <a:r>
              <a:rPr lang="en-US" altLang="en-US" sz="4800" b="1"/>
              <a:t>Murder &amp; manslaughter</a:t>
            </a:r>
          </a:p>
          <a:p>
            <a:pPr lvl="1"/>
            <a:r>
              <a:rPr lang="en-US" altLang="en-US" sz="4800" b="1"/>
              <a:t>Rape &amp; sexual assault, etc.</a:t>
            </a:r>
          </a:p>
          <a:p>
            <a:pPr lvl="1"/>
            <a:r>
              <a:rPr lang="en-US" altLang="en-US" sz="4800" b="1"/>
              <a:t>Kidnapping</a:t>
            </a:r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65397B05-788B-8E00-29DB-CFF6AEEA03E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F0874-0F28-4ACA-8A74-30497A3E22F7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433B5EA3-A27A-77CD-69C8-7A9CE4879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7DB5E-9DB3-414D-AC49-9DDC1B6DD4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10EF37B-4F7D-1108-DF68-7922322E0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b="1"/>
              <a:t>Roadmap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3108E60-7794-4FE7-A4C0-9DD6B4912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8153400" cy="4708525"/>
          </a:xfrm>
        </p:spPr>
        <p:txBody>
          <a:bodyPr/>
          <a:lstStyle/>
          <a:p>
            <a:r>
              <a:rPr lang="en-US" altLang="en-US" sz="4800" b="1" dirty="0"/>
              <a:t>Three bottom lines</a:t>
            </a:r>
          </a:p>
          <a:p>
            <a:pPr lvl="1"/>
            <a:r>
              <a:rPr lang="en-US" altLang="en-US" sz="4800" b="1" dirty="0"/>
              <a:t>Judicialization</a:t>
            </a:r>
          </a:p>
          <a:p>
            <a:pPr lvl="1"/>
            <a:r>
              <a:rPr lang="en-US" altLang="en-US" sz="4800" b="1" dirty="0"/>
              <a:t>Civilianization</a:t>
            </a:r>
          </a:p>
          <a:p>
            <a:pPr lvl="1"/>
            <a:r>
              <a:rPr lang="en-US" altLang="en-US" sz="4800" b="1" dirty="0"/>
              <a:t>Decision-making</a:t>
            </a:r>
          </a:p>
          <a:p>
            <a:r>
              <a:rPr lang="en-US" altLang="en-US" sz="4800" b="1" dirty="0"/>
              <a:t>Future Trends</a:t>
            </a:r>
          </a:p>
          <a:p>
            <a:pPr lvl="1"/>
            <a:endParaRPr lang="en-US" altLang="en-US" sz="4000" b="1" dirty="0"/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654AC686-8D89-C371-0B80-2CFD5B635F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1B80F-898F-465D-9EF8-C27759D2EF32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C7293CF8-62E9-C3FA-8A71-E5B30B52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8257F6-E4F5-45CA-8D82-E19AFA1B6B7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1D3FB19-D924-AF27-1799-445A31042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790EFC2-476E-5C57-CBD6-4D3A3F658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4800" b="1"/>
              <a:t>(And all related offenses)</a:t>
            </a:r>
          </a:p>
        </p:txBody>
      </p:sp>
      <p:sp>
        <p:nvSpPr>
          <p:cNvPr id="36868" name="Date Placeholder 3">
            <a:extLst>
              <a:ext uri="{FF2B5EF4-FFF2-40B4-BE49-F238E27FC236}">
                <a16:creationId xmlns:a16="http://schemas.microsoft.com/office/drawing/2014/main" id="{27472E44-81BA-DEF6-47BF-BE191D05A01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E9A47-0223-4744-91E5-68404DCE5979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5C9561A2-EE37-C8E3-AF1C-EDEA71B6C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FE4E2-4D8E-49BC-BBCB-18CCC5361D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DC5A76D-58EA-900D-2464-309FDD38D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EBD3-3633-F940-BA30-E1E88E4ED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/>
              <a:t>But is this a real change?</a:t>
            </a:r>
          </a:p>
          <a:p>
            <a:pPr marL="0" indent="0">
              <a:buFontTx/>
              <a:buNone/>
              <a:defRPr/>
            </a:pPr>
            <a:r>
              <a:rPr lang="en-US" sz="4800" b="1" dirty="0"/>
              <a:t>(and do commanders really care?)</a:t>
            </a:r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EF6ACDD2-5F71-1D58-A12A-87BE6A05827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16F8F-162D-4355-96A2-C6196281083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A7107D76-FF38-E1D7-0453-16AD7091A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4804E6-F543-4DFC-8BFB-855C5794ED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309C171-47CD-78C7-7F39-E5F606CCE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1610D91A-9B67-5FAB-ABB4-5219B83DE9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No more panel sentencing; now judge alone</a:t>
            </a:r>
          </a:p>
          <a:p>
            <a:pPr lvl="1"/>
            <a:r>
              <a:rPr lang="en-US" altLang="en-US" sz="4400" b="1"/>
              <a:t>Sentencing parameters?</a:t>
            </a:r>
          </a:p>
        </p:txBody>
      </p:sp>
      <p:sp>
        <p:nvSpPr>
          <p:cNvPr id="38916" name="Date Placeholder 3">
            <a:extLst>
              <a:ext uri="{FF2B5EF4-FFF2-40B4-BE49-F238E27FC236}">
                <a16:creationId xmlns:a16="http://schemas.microsoft.com/office/drawing/2014/main" id="{132D9CBB-0B5C-8C1C-7F59-4B89F3898E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5C020-2057-4587-B973-BD33CED6C12D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6CDE47B4-2F42-BCF1-9005-FC69ECB38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84512-9E91-43B2-A1A0-C872D27F28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6DC1400-9B3B-DA8B-3D1A-E2B86F76E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altLang="en-US" sz="7200" b="1"/>
              <a:t>And—what is not changing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5970B46-7560-6040-3FD1-A326B9F70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altLang="en-US" sz="4800" b="1"/>
              <a:t>Larceny, burglary, drugs, all military offenses</a:t>
            </a:r>
          </a:p>
          <a:p>
            <a:r>
              <a:rPr lang="en-US" altLang="en-US" sz="4800" b="1"/>
              <a:t>Pretrial restraint</a:t>
            </a:r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D5C0D632-44FE-81BA-C78C-496034F34C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9B0FF-B6E0-4B6F-BA8C-83FC0D32CAF7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6852A720-F2D8-1B31-BA00-444E28A9A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F4696A-F471-4930-896B-1A4C146D21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E712CA0-1CD3-57C2-4685-DACC6CE9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01BDB7F2-3CA9-4BA2-8607-01DA045D5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Article 25 (so far)</a:t>
            </a:r>
          </a:p>
          <a:p>
            <a:r>
              <a:rPr lang="en-US" altLang="en-US" sz="4800" b="1"/>
              <a:t>Convening CMs </a:t>
            </a:r>
          </a:p>
          <a:p>
            <a:r>
              <a:rPr lang="en-US" altLang="en-US" sz="4800" b="1"/>
              <a:t>Article 32</a:t>
            </a: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2F549578-B7B5-C09F-17DF-4F3FABC363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CB6FD4-FADC-44FB-9411-5105C865432D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D5AEC3E8-95BE-7352-660E-31576507E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7335D8-D94E-4D6C-89B5-B19A576DA2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EFA9343-25EC-27A9-4A77-FB9D22169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6573C1B0-1688-DD9A-491B-18B486EA96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And – the TRIAL PROCESS</a:t>
            </a:r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B2831F0A-B5BE-643A-5E7D-A89387F6FB1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A0442A-DFA9-4B81-9F08-7395DF3BFFB9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9243EC09-5196-888A-4A1D-14D958059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550F1-A3F9-4BB7-8456-62F122143EA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E48DF11-15B8-5C1B-BA83-C4CD91D0E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b="1"/>
              <a:t>Future Trends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88BEB92E-1A39-DF42-DBBE-E2B6CCEB3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Decreasing commander decision-making</a:t>
            </a:r>
          </a:p>
          <a:p>
            <a:r>
              <a:rPr lang="en-US" altLang="en-US" sz="4800" b="1"/>
              <a:t>More JA decision-making</a:t>
            </a:r>
          </a:p>
          <a:p>
            <a:pPr lvl="1"/>
            <a:endParaRPr lang="en-US" altLang="en-US" sz="4800" b="1"/>
          </a:p>
          <a:p>
            <a:pPr lvl="1"/>
            <a:endParaRPr lang="en-US" altLang="en-US"/>
          </a:p>
        </p:txBody>
      </p:sp>
      <p:sp>
        <p:nvSpPr>
          <p:cNvPr id="43012" name="Date Placeholder 3">
            <a:extLst>
              <a:ext uri="{FF2B5EF4-FFF2-40B4-BE49-F238E27FC236}">
                <a16:creationId xmlns:a16="http://schemas.microsoft.com/office/drawing/2014/main" id="{B0D99363-B8AC-0E9D-1BCC-73019774CD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1B9AE-A8C3-4586-8B67-A922FC1B0E2F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43013" name="Slide Number Placeholder 4">
            <a:extLst>
              <a:ext uri="{FF2B5EF4-FFF2-40B4-BE49-F238E27FC236}">
                <a16:creationId xmlns:a16="http://schemas.microsoft.com/office/drawing/2014/main" id="{7C391116-9D91-7303-A3CB-87884913F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FD4F18-2232-47CF-9958-89D49567BF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3FAC267-83B8-0E1D-23C4-9FA28AD24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0924B362-A5CD-11AA-D87C-8208CFE29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Who is responsible for good order and discipline in a command?</a:t>
            </a:r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D6C60313-7BF3-7857-1F3F-2E1BF47567D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B94F76-B379-4E32-B242-07758890E5AA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155B9534-8D6B-2DF7-8DB0-22D72A283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D3D77-B7E7-459A-A20C-3127EBA88DC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53D57DD-7571-4DD3-7E51-E222C2C52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9E6687D4-E774-B292-92DF-48297DF15D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But if the commander is removed from the system, why have a separate system?</a:t>
            </a:r>
          </a:p>
          <a:p>
            <a:endParaRPr lang="en-US" altLang="en-US" sz="4800" b="1"/>
          </a:p>
          <a:p>
            <a:endParaRPr lang="en-US" altLang="en-US"/>
          </a:p>
        </p:txBody>
      </p:sp>
      <p:sp>
        <p:nvSpPr>
          <p:cNvPr id="45060" name="Date Placeholder 3">
            <a:extLst>
              <a:ext uri="{FF2B5EF4-FFF2-40B4-BE49-F238E27FC236}">
                <a16:creationId xmlns:a16="http://schemas.microsoft.com/office/drawing/2014/main" id="{113CDB10-8D74-525C-89A7-9603049B149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FE3C938A-7DE8-C9D6-9DD1-36D9807E3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C641F-5591-40FB-8225-37F69AD1A4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2E2B8EE-F635-66EE-E400-DE801F22D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b="1"/>
              <a:t>That’s all, folks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6FEE2679-D3BB-8254-C4F2-AFD2D68DE9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400" b="1"/>
              <a:t>Questions?  Comments?</a:t>
            </a:r>
          </a:p>
        </p:txBody>
      </p:sp>
      <p:sp>
        <p:nvSpPr>
          <p:cNvPr id="48132" name="Date Placeholder 3">
            <a:extLst>
              <a:ext uri="{FF2B5EF4-FFF2-40B4-BE49-F238E27FC236}">
                <a16:creationId xmlns:a16="http://schemas.microsoft.com/office/drawing/2014/main" id="{ACB628ED-E443-6352-B7E7-078AC6D728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E24194-ED40-4C98-AF03-600258661D7F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48133" name="Slide Number Placeholder 4">
            <a:extLst>
              <a:ext uri="{FF2B5EF4-FFF2-40B4-BE49-F238E27FC236}">
                <a16:creationId xmlns:a16="http://schemas.microsoft.com/office/drawing/2014/main" id="{E0CD0752-5729-E452-F4F5-F2B9266E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7FF9CD-DEEF-4892-B94B-5D8BCB7A67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F3A0479-5F62-EE14-A8D7-2B24B3E9D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/>
          <a:lstStyle/>
          <a:p>
            <a:r>
              <a:rPr lang="en-US" altLang="en-US" sz="8000" b="1"/>
              <a:t>Competing Goals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D347844-1FD1-7A77-FFFB-F648022402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/>
          <a:lstStyle/>
          <a:p>
            <a:r>
              <a:rPr lang="en-US" altLang="en-US" sz="4800" b="1"/>
              <a:t>Discipline</a:t>
            </a:r>
          </a:p>
          <a:p>
            <a:r>
              <a:rPr lang="en-US" altLang="en-US" sz="4800" b="1"/>
              <a:t>Justice</a:t>
            </a: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C58A3D84-73CC-1233-D48F-DC3F8C72F3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E221E1-BFDD-4C34-A845-B3D523F71A97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27BB8D22-699D-5D98-2EA5-1B4F31D40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727CA4-F4C5-4585-A64A-449ABA05071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3D93373-9FA2-AA98-91A4-EBD64DD60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b="1"/>
              <a:t>Judicialization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F6FE916-1CA8-6A84-F09F-DB736ABB9D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altLang="en-US" sz="4800" b="1"/>
              <a:t>Why?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06D0179F-6448-ACF1-29DC-115BC51CD33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AA65F9-032E-4BF3-9699-CA357EE79940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6030612A-E32A-9649-F03A-15FEA33B4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2EE4CE-E2E5-4EE2-B0C9-6A39D246D1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773D96A-07B4-53AF-0A40-8E3219FBE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33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ECD152-61F4-F558-C0F3-4DFF32B61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 descr="Houston Riots CM">
            <a:extLst>
              <a:ext uri="{FF2B5EF4-FFF2-40B4-BE49-F238E27FC236}">
                <a16:creationId xmlns:a16="http://schemas.microsoft.com/office/drawing/2014/main" id="{42464DA6-46C5-C831-FAC6-337D1AA0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1582400" cy="137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95A4852-AC13-4170-D23C-9D8F3BC5B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BAF9051-67BF-A752-91FD-C8BE4AF2F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altLang="en-US" sz="4800" b="1"/>
              <a:t>Courts-martial should be more like courts</a:t>
            </a:r>
          </a:p>
          <a:p>
            <a:pPr marL="457200" lvl="1" indent="0">
              <a:buFontTx/>
              <a:buNone/>
            </a:pPr>
            <a:r>
              <a:rPr lang="en-US" altLang="en-US" sz="4800" b="1"/>
              <a:t>	(and not merely a discipline tool for the commander)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E3DB0D95-BC9C-7129-8146-98DE1617337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A08F88-0F2F-48AC-8F12-8D299396D82D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9BEB0322-D830-D6DE-BC99-45D8D3C4C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C29487-55E1-4DE0-A1D6-ABD493F979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7849653-F109-C32C-B8FA-23F0E15B0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EE633E9-FF56-076E-0EDE-25C5F6EBE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Starting points</a:t>
            </a:r>
          </a:p>
          <a:p>
            <a:pPr lvl="1"/>
            <a:r>
              <a:rPr lang="en-US" altLang="en-US" sz="4800" b="1"/>
              <a:t>(Some) appellate rights</a:t>
            </a:r>
          </a:p>
          <a:p>
            <a:pPr lvl="1"/>
            <a:r>
              <a:rPr lang="en-US" altLang="en-US" sz="4800" b="1"/>
              <a:t>(Some) due process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11D41AE0-C48B-779E-8339-F7DF2058146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3CB6AE-BC0F-47C0-B479-E913BA29C40D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32A87A5F-6589-D0BF-E5E6-D4FD52517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5C1C3-981A-4AEC-85AE-1942305E0BE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BAEB56A-90AB-B791-638D-9D4A6CDE5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3AE8241-4B32-D059-EFE7-2ED726CC7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 dirty="0"/>
              <a:t>But</a:t>
            </a:r>
          </a:p>
          <a:p>
            <a:pPr lvl="1"/>
            <a:r>
              <a:rPr lang="en-US" altLang="en-US" sz="4800" b="1" dirty="0"/>
              <a:t>No right to legally qualified counsel</a:t>
            </a:r>
          </a:p>
          <a:p>
            <a:pPr lvl="1"/>
            <a:r>
              <a:rPr lang="en-US" altLang="en-US" sz="4800" b="1" dirty="0"/>
              <a:t>No military judge</a:t>
            </a: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744EA827-BFC0-C065-DFB8-402B8C079C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68DC9-5C7D-4CDC-B8BA-43942931BE25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3099C865-F385-0842-F513-4C95DA578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094D7-2241-4673-867D-43F0B08D82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709C421-A27C-2D40-16B1-64AC13E03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4B29D52-6B7D-219A-F6CB-165C5AB21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How many courts-martial in World War I?</a:t>
            </a:r>
          </a:p>
          <a:p>
            <a:endParaRPr lang="en-US" altLang="en-US" sz="4800" b="1"/>
          </a:p>
          <a:p>
            <a:r>
              <a:rPr lang="en-US" altLang="en-US" sz="4800" b="1"/>
              <a:t>How many courts-martial in World War II?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96901EFC-9304-9F04-20C1-6591AB3EBCF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662B04-539C-4459-A442-1E641D33DEBE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5/8/2023</a:t>
            </a:fld>
            <a:endParaRPr lang="en-US" altLang="en-US" sz="1400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FDC4EBEE-29BF-BD85-EEEC-8DAC6FE86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11EE6-8EBD-4AB4-963D-7C0D6A1BD1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4&quot;/&gt;&lt;/object&gt;&lt;object type=&quot;3&quot; unique_id=&quot;10005&quot;&gt;&lt;property id=&quot;20148&quot; value=&quot;5&quot;/&gt;&lt;property id=&quot;20300&quot; value=&quot;Slide 2&quot;/&gt;&lt;property id=&quot;20307&quot; value=&quot;530&quot;/&gt;&lt;/object&gt;&lt;object type=&quot;3&quot; unique_id=&quot;10006&quot;&gt;&lt;property id=&quot;20148&quot; value=&quot;5&quot;/&gt;&lt;property id=&quot;20300&quot; value=&quot;Slide 3&quot;/&gt;&lt;property id=&quot;20307&quot; value=&quot;529&quot;/&gt;&lt;/object&gt;&lt;object type=&quot;3&quot; unique_id=&quot;10007&quot;&gt;&lt;property id=&quot;20148&quot; value=&quot;5&quot;/&gt;&lt;property id=&quot;20300&quot; value=&quot;Slide 4&quot;/&gt;&lt;property id=&quot;20307&quot; value=&quot;568&quot;/&gt;&lt;/object&gt;&lt;object type=&quot;3&quot; unique_id=&quot;10008&quot;&gt;&lt;property id=&quot;20148&quot; value=&quot;5&quot;/&gt;&lt;property id=&quot;20300&quot; value=&quot;Slide 5&quot;/&gt;&lt;property id=&quot;20307&quot; value=&quot;531&quot;/&gt;&lt;/object&gt;&lt;object type=&quot;3&quot; unique_id=&quot;10009&quot;&gt;&lt;property id=&quot;20148&quot; value=&quot;5&quot;/&gt;&lt;property id=&quot;20300&quot; value=&quot;Slide 6&quot;/&gt;&lt;property id=&quot;20307&quot; value=&quot;490&quot;/&gt;&lt;/object&gt;&lt;object type=&quot;3&quot; unique_id=&quot;10010&quot;&gt;&lt;property id=&quot;20148&quot; value=&quot;5&quot;/&gt;&lt;property id=&quot;20300&quot; value=&quot;Slide 7&quot;/&gt;&lt;property id=&quot;20307&quot; value=&quot;528&quot;/&gt;&lt;/object&gt;&lt;object type=&quot;3&quot; unique_id=&quot;10011&quot;&gt;&lt;property id=&quot;20148&quot; value=&quot;5&quot;/&gt;&lt;property id=&quot;20300&quot; value=&quot;Slide 8&quot;/&gt;&lt;property id=&quot;20307&quot; value=&quot;406&quot;/&gt;&lt;/object&gt;&lt;object type=&quot;3&quot; unique_id=&quot;10012&quot;&gt;&lt;property id=&quot;20148&quot; value=&quot;5&quot;/&gt;&lt;property id=&quot;20300&quot; value=&quot;Slide 9&quot;/&gt;&lt;property id=&quot;20307&quot; value=&quot;598&quot;/&gt;&lt;/object&gt;&lt;object type=&quot;3&quot; unique_id=&quot;10013&quot;&gt;&lt;property id=&quot;20148&quot; value=&quot;5&quot;/&gt;&lt;property id=&quot;20300&quot; value=&quot;Slide 10&quot;/&gt;&lt;property id=&quot;20307&quot; value=&quot;569&quot;/&gt;&lt;/object&gt;&lt;object type=&quot;3&quot; unique_id=&quot;10014&quot;&gt;&lt;property id=&quot;20148&quot; value=&quot;5&quot;/&gt;&lt;property id=&quot;20300&quot; value=&quot;Slide 11&quot;/&gt;&lt;property id=&quot;20307&quot; value=&quot;563&quot;/&gt;&lt;/object&gt;&lt;object type=&quot;3&quot; unique_id=&quot;10015&quot;&gt;&lt;property id=&quot;20148&quot; value=&quot;5&quot;/&gt;&lt;property id=&quot;20300&quot; value=&quot;Slide 12&quot;/&gt;&lt;property id=&quot;20307&quot; value=&quot;431&quot;/&gt;&lt;/object&gt;&lt;object type=&quot;3&quot; unique_id=&quot;10016&quot;&gt;&lt;property id=&quot;20148&quot; value=&quot;5&quot;/&gt;&lt;property id=&quot;20300&quot; value=&quot;Slide 13&quot;/&gt;&lt;property id=&quot;20307&quot; value=&quot;561&quot;/&gt;&lt;/object&gt;&lt;object type=&quot;3&quot; unique_id=&quot;10017&quot;&gt;&lt;property id=&quot;20148&quot; value=&quot;5&quot;/&gt;&lt;property id=&quot;20300&quot; value=&quot;Slide 14 - &amp;quot;By the way&amp;quot;&quot;/&gt;&lt;property id=&quot;20307&quot; value=&quot;567&quot;/&gt;&lt;/object&gt;&lt;object type=&quot;3&quot; unique_id=&quot;10023&quot;&gt;&lt;property id=&quot;20148&quot; value=&quot;5&quot;/&gt;&lt;property id=&quot;20300&quot; value=&quot;Slide 18&quot;/&gt;&lt;property id=&quot;20307&quot; value=&quot;354&quot;/&gt;&lt;/object&gt;&lt;object type=&quot;3&quot; unique_id=&quot;10024&quot;&gt;&lt;property id=&quot;20148&quot; value=&quot;5&quot;/&gt;&lt;property id=&quot;20300&quot; value=&quot;Slide 19 - &amp;quot;Bottom Lines&amp;quot;&quot;/&gt;&lt;property id=&quot;20307&quot; value=&quot;450&quot;/&gt;&lt;/object&gt;&lt;object type=&quot;3&quot; unique_id=&quot;10025&quot;&gt;&lt;property id=&quot;20148&quot; value=&quot;5&quot;/&gt;&lt;property id=&quot;20300&quot; value=&quot;Slide 24 - &amp;quot;But first --&amp;quot;&quot;/&gt;&lt;property id=&quot;20307&quot; value=&quot;546&quot;/&gt;&lt;/object&gt;&lt;object type=&quot;3&quot; unique_id=&quot;10026&quot;&gt;&lt;property id=&quot;20148&quot; value=&quot;5&quot;/&gt;&lt;property id=&quot;20300&quot; value=&quot;Slide 43&quot;/&gt;&lt;property id=&quot;20307&quot; value=&quot;547&quot;/&gt;&lt;/object&gt;&lt;object type=&quot;3&quot; unique_id=&quot;10027&quot;&gt;&lt;property id=&quot;20148&quot; value=&quot;5&quot;/&gt;&lt;property id=&quot;20300&quot; value=&quot;Slide 44&quot;/&gt;&lt;property id=&quot;20307&quot; value=&quot;548&quot;/&gt;&lt;/object&gt;&lt;object type=&quot;3&quot; unique_id=&quot;10028&quot;&gt;&lt;property id=&quot;20148&quot; value=&quot;5&quot;/&gt;&lt;property id=&quot;20300&quot; value=&quot;Slide 45&quot;/&gt;&lt;property id=&quot;20307&quot; value=&quot;580&quot;/&gt;&lt;/object&gt;&lt;object type=&quot;3&quot; unique_id=&quot;10029&quot;&gt;&lt;property id=&quot;20148&quot; value=&quot;5&quot;/&gt;&lt;property id=&quot;20300&quot; value=&quot;Slide 46&quot;/&gt;&lt;property id=&quot;20307&quot; value=&quot;581&quot;/&gt;&lt;/object&gt;&lt;object type=&quot;3&quot; unique_id=&quot;10030&quot;&gt;&lt;property id=&quot;20148&quot; value=&quot;5&quot;/&gt;&lt;property id=&quot;20300&quot; value=&quot;Slide 48&quot;/&gt;&lt;property id=&quot;20307&quot; value=&quot;549&quot;/&gt;&lt;/object&gt;&lt;object type=&quot;3&quot; unique_id=&quot;10031&quot;&gt;&lt;property id=&quot;20148&quot; value=&quot;5&quot;/&gt;&lt;property id=&quot;20300&quot; value=&quot;Slide 49&quot;/&gt;&lt;property id=&quot;20307&quot; value=&quot;550&quot;/&gt;&lt;/object&gt;&lt;object type=&quot;3&quot; unique_id=&quot;10032&quot;&gt;&lt;property id=&quot;20148&quot; value=&quot;5&quot;/&gt;&lt;property id=&quot;20300&quot; value=&quot;Slide 50&quot;/&gt;&lt;property id=&quot;20307&quot; value=&quot;551&quot;/&gt;&lt;/object&gt;&lt;object type=&quot;3&quot; unique_id=&quot;10033&quot;&gt;&lt;property id=&quot;20148&quot; value=&quot;5&quot;/&gt;&lt;property id=&quot;20300&quot; value=&quot;Slide 52&quot;/&gt;&lt;property id=&quot;20307&quot; value=&quot;552&quot;/&gt;&lt;/object&gt;&lt;object type=&quot;3&quot; unique_id=&quot;10034&quot;&gt;&lt;property id=&quot;20148&quot; value=&quot;5&quot;/&gt;&lt;property id=&quot;20300&quot; value=&quot;Slide 53&quot;/&gt;&lt;property id=&quot;20307&quot; value=&quot;506&quot;/&gt;&lt;/object&gt;&lt;object type=&quot;3&quot; unique_id=&quot;10035&quot;&gt;&lt;property id=&quot;20148&quot; value=&quot;5&quot;/&gt;&lt;property id=&quot;20300&quot; value=&quot;Slide 54&quot;/&gt;&lt;property id=&quot;20307&quot; value=&quot;507&quot;/&gt;&lt;/object&gt;&lt;object type=&quot;3&quot; unique_id=&quot;10036&quot;&gt;&lt;property id=&quot;20148&quot; value=&quot;5&quot;/&gt;&lt;property id=&quot;20300&quot; value=&quot;Slide 55&quot;/&gt;&lt;property id=&quot;20307&quot; value=&quot;553&quot;/&gt;&lt;/object&gt;&lt;object type=&quot;3&quot; unique_id=&quot;10037&quot;&gt;&lt;property id=&quot;20148&quot; value=&quot;5&quot;/&gt;&lt;property id=&quot;20300&quot; value=&quot;Slide 56&quot;/&gt;&lt;property id=&quot;20307&quot; value=&quot;556&quot;/&gt;&lt;/object&gt;&lt;object type=&quot;3&quot; unique_id=&quot;10038&quot;&gt;&lt;property id=&quot;20148&quot; value=&quot;5&quot;/&gt;&lt;property id=&quot;20300&quot; value=&quot;Slide 57&quot;/&gt;&lt;property id=&quot;20307&quot; value=&quot;554&quot;/&gt;&lt;/object&gt;&lt;object type=&quot;3&quot; unique_id=&quot;10039&quot;&gt;&lt;property id=&quot;20148&quot; value=&quot;5&quot;/&gt;&lt;property id=&quot;20300&quot; value=&quot;Slide 58&quot;/&gt;&lt;property id=&quot;20307&quot; value=&quot;555&quot;/&gt;&lt;/object&gt;&lt;object type=&quot;3&quot; unique_id=&quot;10042&quot;&gt;&lt;property id=&quot;20148&quot; value=&quot;5&quot;/&gt;&lt;property id=&quot;20300&quot; value=&quot;Slide 59 - &amp;quot;History Lessons&amp;quot;&quot;/&gt;&lt;property id=&quot;20307&quot; value=&quot;525&quot;/&gt;&lt;/object&gt;&lt;object type=&quot;3&quot; unique_id=&quot;10043&quot;&gt;&lt;property id=&quot;20148&quot; value=&quot;5&quot;/&gt;&lt;property id=&quot;20300&quot; value=&quot;Slide 60&quot;/&gt;&lt;property id=&quot;20307&quot; value=&quot;505&quot;/&gt;&lt;/object&gt;&lt;object type=&quot;3&quot; unique_id=&quot;10044&quot;&gt;&lt;property id=&quot;20148&quot; value=&quot;5&quot;/&gt;&lt;property id=&quot;20300&quot; value=&quot;Slide 61&quot;/&gt;&lt;property id=&quot;20307&quot; value=&quot;508&quot;/&gt;&lt;/object&gt;&lt;object type=&quot;3&quot; unique_id=&quot;10045&quot;&gt;&lt;property id=&quot;20148&quot; value=&quot;5&quot;/&gt;&lt;property id=&quot;20300&quot; value=&quot;Slide 62 - &amp;quot;Martial law in Hawaii&amp;quot;&quot;/&gt;&lt;property id=&quot;20307&quot; value=&quot;516&quot;/&gt;&lt;/object&gt;&lt;object type=&quot;3&quot; unique_id=&quot;10046&quot;&gt;&lt;property id=&quot;20148&quot; value=&quot;5&quot;/&gt;&lt;property id=&quot;20300&quot; value=&quot;Slide 63 - &amp;quot;Los Angeles Riots&amp;quot;&quot;/&gt;&lt;property id=&quot;20307&quot; value=&quot;535&quot;/&gt;&lt;/object&gt;&lt;object type=&quot;3&quot; unique_id=&quot;10047&quot;&gt;&lt;property id=&quot;20148&quot; value=&quot;5&quot;/&gt;&lt;property id=&quot;20300&quot; value=&quot;Slide 64&quot;/&gt;&lt;property id=&quot;20307&quot; value=&quot;538&quot;/&gt;&lt;/object&gt;&lt;object type=&quot;3&quot; unique_id=&quot;10048&quot;&gt;&lt;property id=&quot;20148&quot; value=&quot;5&quot;/&gt;&lt;property id=&quot;20300&quot; value=&quot;Slide 65&quot;/&gt;&lt;property id=&quot;20307&quot; value=&quot;540&quot;/&gt;&lt;/object&gt;&lt;object type=&quot;3&quot; unique_id=&quot;10049&quot;&gt;&lt;property id=&quot;20148&quot; value=&quot;5&quot;/&gt;&lt;property id=&quot;20300&quot; value=&quot;Slide 67&quot;/&gt;&lt;property id=&quot;20307&quot; value=&quot;533&quot;/&gt;&lt;/object&gt;&lt;object type=&quot;3&quot; unique_id=&quot;10050&quot;&gt;&lt;property id=&quot;20148&quot; value=&quot;5&quot;/&gt;&lt;property id=&quot;20300&quot; value=&quot;Slide 68&quot;/&gt;&lt;property id=&quot;20307&quot; value=&quot;534&quot;/&gt;&lt;/object&gt;&lt;object type=&quot;3&quot; unique_id=&quot;10051&quot;&gt;&lt;property id=&quot;20148&quot; value=&quot;5&quot;/&gt;&lt;property id=&quot;20300&quot; value=&quot;Slide 69 - &amp;quot;Relief efforts&amp;quot;&quot;/&gt;&lt;property id=&quot;20307&quot; value=&quot;536&quot;/&gt;&lt;/object&gt;&lt;object type=&quot;3&quot; unique_id=&quot;10052&quot;&gt;&lt;property id=&quot;20148&quot; value=&quot;5&quot;/&gt;&lt;property id=&quot;20300&quot; value=&quot;Slide 70 - &amp;quot;Regimental History Program&amp;quot;&quot;/&gt;&lt;property id=&quot;20307&quot; value=&quot;512&quot;/&gt;&lt;/object&gt;&lt;object type=&quot;3&quot; unique_id=&quot;10056&quot;&gt;&lt;property id=&quot;20148&quot; value=&quot;5&quot;/&gt;&lt;property id=&quot;20300&quot; value=&quot;Slide 74&quot;/&gt;&lt;property id=&quot;20307&quot; value=&quot;542&quot;/&gt;&lt;/object&gt;&lt;object type=&quot;3&quot; unique_id=&quot;10057&quot;&gt;&lt;property id=&quot;20148&quot; value=&quot;5&quot;/&gt;&lt;property id=&quot;20300&quot; value=&quot;Slide 75&quot;/&gt;&lt;property id=&quot;20307&quot; value=&quot;543&quot;/&gt;&lt;/object&gt;&lt;object type=&quot;3&quot; unique_id=&quot;10058&quot;&gt;&lt;property id=&quot;20148&quot; value=&quot;5&quot;/&gt;&lt;property id=&quot;20300&quot; value=&quot;Slide 76&quot;/&gt;&lt;property id=&quot;20307&quot; value=&quot;514&quot;/&gt;&lt;/object&gt;&lt;object type=&quot;3&quot; unique_id=&quot;10059&quot;&gt;&lt;property id=&quot;20148&quot; value=&quot;5&quot;/&gt;&lt;property id=&quot;20300&quot; value=&quot;Slide 77&quot;/&gt;&lt;property id=&quot;20307&quot; value=&quot;544&quot;/&gt;&lt;/object&gt;&lt;object type=&quot;3&quot; unique_id=&quot;10060&quot;&gt;&lt;property id=&quot;20148&quot; value=&quot;5&quot;/&gt;&lt;property id=&quot;20300&quot; value=&quot;Slide 83 - &amp;quot;Roadmap&amp;quot;&quot;/&gt;&lt;property id=&quot;20307&quot; value=&quot;407&quot;/&gt;&lt;/object&gt;&lt;object type=&quot;3&quot; unique_id=&quot;10061&quot;&gt;&lt;property id=&quot;20148&quot; value=&quot;5&quot;/&gt;&lt;property id=&quot;20300&quot; value=&quot;Slide 84 - &amp;quot;“Devil Dog” History&amp;quot;&quot;/&gt;&lt;property id=&quot;20307&quot; value=&quot;452&quot;/&gt;&lt;/object&gt;&lt;object type=&quot;3&quot; unique_id=&quot;10062&quot;&gt;&lt;property id=&quot;20148&quot; value=&quot;5&quot;/&gt;&lt;property id=&quot;20300&quot; value=&quot;Slide 85 - &amp;quot;Marine JA Notables&amp;quot;&quot;/&gt;&lt;property id=&quot;20307&quot; value=&quot;453&quot;/&gt;&lt;/object&gt;&lt;object type=&quot;3&quot; unique_id=&quot;10063&quot;&gt;&lt;property id=&quot;20148&quot; value=&quot;5&quot;/&gt;&lt;property id=&quot;20300&quot; value=&quot;Slide 86&quot;/&gt;&lt;property id=&quot;20307&quot; value=&quot;455&quot;/&gt;&lt;/object&gt;&lt;object type=&quot;3&quot; unique_id=&quot;10064&quot;&gt;&lt;property id=&quot;20148&quot; value=&quot;5&quot;/&gt;&lt;property id=&quot;20300&quot; value=&quot;Slide 87&quot;/&gt;&lt;property id=&quot;20307&quot; value=&quot;472&quot;/&gt;&lt;/object&gt;&lt;object type=&quot;3&quot; unique_id=&quot;10065&quot;&gt;&lt;property id=&quot;20148&quot; value=&quot;5&quot;/&gt;&lt;property id=&quot;20300&quot; value=&quot;Slide 88&quot;/&gt;&lt;property id=&quot;20307&quot; value=&quot;473&quot;/&gt;&lt;/object&gt;&lt;object type=&quot;3&quot; unique_id=&quot;10066&quot;&gt;&lt;property id=&quot;20148&quot; value=&quot;5&quot;/&gt;&lt;property id=&quot;20300&quot; value=&quot;Slide 89&quot;/&gt;&lt;property id=&quot;20307&quot; value=&quot;474&quot;/&gt;&lt;/object&gt;&lt;object type=&quot;3&quot; unique_id=&quot;10068&quot;&gt;&lt;property id=&quot;20148&quot; value=&quot;5&quot;/&gt;&lt;property id=&quot;20300&quot; value=&quot;Slide 92&quot;/&gt;&lt;property id=&quot;20307&quot; value=&quot;458&quot;/&gt;&lt;/object&gt;&lt;object type=&quot;3&quot; unique_id=&quot;10069&quot;&gt;&lt;property id=&quot;20148&quot; value=&quot;5&quot;/&gt;&lt;property id=&quot;20300&quot; value=&quot;Slide 93 - &amp;quot;“Bluejacket” history&amp;quot;&quot;/&gt;&lt;property id=&quot;20307&quot; value=&quot;408&quot;/&gt;&lt;/object&gt;&lt;object type=&quot;3&quot; unique_id=&quot;10070&quot;&gt;&lt;property id=&quot;20148&quot; value=&quot;5&quot;/&gt;&lt;property id=&quot;20300&quot; value=&quot;Slide 94 - &amp;quot;Sea Service Offenses&amp;quot;&quot;/&gt;&lt;property id=&quot;20307&quot; value=&quot;476&quot;/&gt;&lt;/object&gt;&lt;object type=&quot;3&quot; unique_id=&quot;10071&quot;&gt;&lt;property id=&quot;20148&quot; value=&quot;5&quot;/&gt;&lt;property id=&quot;20300&quot; value=&quot;Slide 95 - &amp;quot;And Punishments&amp;quot;&quot;/&gt;&lt;property id=&quot;20307&quot; value=&quot;477&quot;/&gt;&lt;/object&gt;&lt;object type=&quot;3&quot; unique_id=&quot;10072&quot;&gt;&lt;property id=&quot;20148&quot; value=&quot;5&quot;/&gt;&lt;property id=&quot;20300&quot; value=&quot;Slide 96 - &amp;quot;My favorite&amp;quot;&quot;/&gt;&lt;property id=&quot;20307&quot; value=&quot;478&quot;/&gt;&lt;/object&gt;&lt;object type=&quot;3&quot; unique_id=&quot;10073&quot;&gt;&lt;property id=&quot;20148&quot; value=&quot;5&quot;/&gt;&lt;property id=&quot;20300&quot; value=&quot;Slide 97&quot;/&gt;&lt;property id=&quot;20307&quot; value=&quot;479&quot;/&gt;&lt;/object&gt;&lt;object type=&quot;3&quot; unique_id=&quot;10074&quot;&gt;&lt;property id=&quot;20148&quot; value=&quot;5&quot;/&gt;&lt;property id=&quot;20300&quot; value=&quot;Slide 98&quot;/&gt;&lt;property id=&quot;20307&quot; value=&quot;480&quot;/&gt;&lt;/object&gt;&lt;object type=&quot;3&quot; unique_id=&quot;10075&quot;&gt;&lt;property id=&quot;20148&quot; value=&quot;5&quot;/&gt;&lt;property id=&quot;20300&quot; value=&quot;Slide 99&quot;/&gt;&lt;property id=&quot;20307&quot; value=&quot;463&quot;/&gt;&lt;/object&gt;&lt;object type=&quot;3&quot; unique_id=&quot;10076&quot;&gt;&lt;property id=&quot;20148&quot; value=&quot;5&quot;/&gt;&lt;property id=&quot;20300&quot; value=&quot;Slide 100&quot;/&gt;&lt;property id=&quot;20307&quot; value=&quot;464&quot;/&gt;&lt;/object&gt;&lt;object type=&quot;3&quot; unique_id=&quot;10077&quot;&gt;&lt;property id=&quot;20148&quot; value=&quot;5&quot;/&gt;&lt;property id=&quot;20300&quot; value=&quot;Slide 101&quot;/&gt;&lt;property id=&quot;20307&quot; value=&quot;468&quot;/&gt;&lt;/object&gt;&lt;object type=&quot;3&quot; unique_id=&quot;10078&quot;&gt;&lt;property id=&quot;20148&quot; value=&quot;5&quot;/&gt;&lt;property id=&quot;20300&quot; value=&quot;Slide 102&quot;/&gt;&lt;property id=&quot;20307&quot; value=&quot;469&quot;/&gt;&lt;/object&gt;&lt;object type=&quot;3&quot; unique_id=&quot;10079&quot;&gt;&lt;property id=&quot;20148&quot; value=&quot;5&quot;/&gt;&lt;property id=&quot;20300&quot; value=&quot;Slide 103&quot;/&gt;&lt;property id=&quot;20307&quot; value=&quot;462&quot;/&gt;&lt;/object&gt;&lt;object type=&quot;3&quot; unique_id=&quot;10080&quot;&gt;&lt;property id=&quot;20148&quot; value=&quot;5&quot;/&gt;&lt;property id=&quot;20300&quot; value=&quot;Slide 105 - &amp;quot;“Zoomie” JA History&amp;quot;&quot;/&gt;&lt;property id=&quot;20307&quot; value=&quot;481&quot;/&gt;&lt;/object&gt;&lt;object type=&quot;3&quot; unique_id=&quot;10081&quot;&gt;&lt;property id=&quot;20148&quot; value=&quot;5&quot;/&gt;&lt;property id=&quot;20300&quot; value=&quot;Slide 106&quot;/&gt;&lt;property id=&quot;20307&quot; value=&quot;410&quot;/&gt;&lt;/object&gt;&lt;object type=&quot;3&quot; unique_id=&quot;10082&quot;&gt;&lt;property id=&quot;20148&quot; value=&quot;5&quot;/&gt;&lt;property id=&quot;20300&quot; value=&quot;Slide 107&quot;/&gt;&lt;property id=&quot;20307&quot; value=&quot;482&quot;/&gt;&lt;/object&gt;&lt;object type=&quot;3&quot; unique_id=&quot;10083&quot;&gt;&lt;property id=&quot;20148&quot; value=&quot;5&quot;/&gt;&lt;property id=&quot;20300&quot; value=&quot;Slide 108&quot;/&gt;&lt;property id=&quot;20307&quot; value=&quot;483&quot;/&gt;&lt;/object&gt;&lt;object type=&quot;3&quot; unique_id=&quot;10084&quot;&gt;&lt;property id=&quot;20148&quot; value=&quot;5&quot;/&gt;&lt;property id=&quot;20300&quot; value=&quot;Slide 109 - &amp;quot;Staffing the Air Force&amp;#x0D;&amp;#x0A;JAGD&amp;quot;&quot;/&gt;&lt;property id=&quot;20307&quot; value=&quot;484&quot;/&gt;&lt;/object&gt;&lt;object type=&quot;3&quot; unique_id=&quot;10085&quot;&gt;&lt;property id=&quot;20148&quot; value=&quot;5&quot;/&gt;&lt;property id=&quot;20300&quot; value=&quot;Slide 110&quot;/&gt;&lt;property id=&quot;20307&quot; value=&quot;433&quot;/&gt;&lt;/object&gt;&lt;object type=&quot;3&quot; unique_id=&quot;10086&quot;&gt;&lt;property id=&quot;20148&quot; value=&quot;5&quot;/&gt;&lt;property id=&quot;20300&quot; value=&quot;Slide 111&quot;/&gt;&lt;property id=&quot;20307&quot; value=&quot;447&quot;/&gt;&lt;/object&gt;&lt;object type=&quot;3&quot; unique_id=&quot;10087&quot;&gt;&lt;property id=&quot;20148&quot; value=&quot;5&quot;/&gt;&lt;property id=&quot;20300&quot; value=&quot;Slide 112&quot;/&gt;&lt;property id=&quot;20307&quot; value=&quot;461&quot;/&gt;&lt;/object&gt;&lt;object type=&quot;3&quot; unique_id=&quot;10088&quot;&gt;&lt;property id=&quot;20148&quot; value=&quot;5&quot;/&gt;&lt;property id=&quot;20300&quot; value=&quot;Slide 115 - &amp;quot;Coastie lawyers&amp;quot;&quot;/&gt;&lt;property id=&quot;20307&quot; value=&quot;465&quot;/&gt;&lt;/object&gt;&lt;object type=&quot;3&quot; unique_id=&quot;10090&quot;&gt;&lt;property id=&quot;20148&quot; value=&quot;5&quot;/&gt;&lt;property id=&quot;20300&quot; value=&quot;Slide 118&quot;/&gt;&lt;property id=&quot;20307&quot; value=&quot;467&quot;/&gt;&lt;/object&gt;&lt;object type=&quot;3&quot; unique_id=&quot;10092&quot;&gt;&lt;property id=&quot;20148&quot; value=&quot;5&quot;/&gt;&lt;property id=&quot;20300&quot; value=&quot;Slide 119 - &amp;quot;Today&amp;quot;&quot;/&gt;&lt;property id=&quot;20307&quot; value=&quot;485&quot;/&gt;&lt;/object&gt;&lt;object type=&quot;3&quot; unique_id=&quot;10093&quot;&gt;&lt;property id=&quot;20148&quot; value=&quot;5&quot;/&gt;&lt;property id=&quot;20300&quot; value=&quot;Slide 120 - &amp;quot;“GI” History&amp;quot;&quot;/&gt;&lt;property id=&quot;20307&quot; value=&quot;411&quot;/&gt;&lt;/object&gt;&lt;object type=&quot;3&quot; unique_id=&quot;10094&quot;&gt;&lt;property id=&quot;20148&quot; value=&quot;5&quot;/&gt;&lt;property id=&quot;20300&quot; value=&quot;Slide 121&quot;/&gt;&lt;property id=&quot;20307&quot; value=&quot;486&quot;/&gt;&lt;/object&gt;&lt;object type=&quot;3&quot; unique_id=&quot;10095&quot;&gt;&lt;property id=&quot;20148&quot; value=&quot;5&quot;/&gt;&lt;property id=&quot;20300&quot; value=&quot;Slide 122 - &amp;quot;Civil War (1861 – 1865) &amp;quot;&quot;/&gt;&lt;property id=&quot;20307&quot; value=&quot;368&quot;/&gt;&lt;/object&gt;&lt;object type=&quot;3&quot; unique_id=&quot;10096&quot;&gt;&lt;property id=&quot;20148&quot; value=&quot;5&quot;/&gt;&lt;property id=&quot;20300&quot; value=&quot;Slide 123&quot;/&gt;&lt;property id=&quot;20307&quot; value=&quot;348&quot;/&gt;&lt;/object&gt;&lt;object type=&quot;3&quot; unique_id=&quot;10097&quot;&gt;&lt;property id=&quot;20148&quot; value=&quot;5&quot;/&gt;&lt;property id=&quot;20300&quot; value=&quot;Slide 124&quot;/&gt;&lt;property id=&quot;20307&quot; value=&quot;573&quot;/&gt;&lt;/object&gt;&lt;object type=&quot;3&quot; unique_id=&quot;10099&quot;&gt;&lt;property id=&quot;20148&quot; value=&quot;5&quot;/&gt;&lt;property id=&quot;20300&quot; value=&quot;Slide 125&quot;/&gt;&lt;property id=&quot;20307&quot; value=&quot;446&quot;/&gt;&lt;/object&gt;&lt;object type=&quot;3&quot; unique_id=&quot;10100&quot;&gt;&lt;property id=&quot;20148&quot; value=&quot;5&quot;/&gt;&lt;property id=&quot;20300&quot; value=&quot;Slide 126 - &amp;quot;Philippine Insurrection&amp;#x0D;&amp;#x0A;(1899-1913)&amp;quot;&quot;/&gt;&lt;property id=&quot;20307&quot; value=&quot;395&quot;/&gt;&lt;/object&gt;&lt;object type=&quot;3&quot; unique_id=&quot;10101&quot;&gt;&lt;property id=&quot;20148&quot; value=&quot;5&quot;/&gt;&lt;property id=&quot;20300&quot; value=&quot;Slide 127&quot;/&gt;&lt;property id=&quot;20307&quot; value=&quot;396&quot;/&gt;&lt;/object&gt;&lt;object type=&quot;3&quot; unique_id=&quot;10102&quot;&gt;&lt;property id=&quot;20148&quot; value=&quot;5&quot;/&gt;&lt;property id=&quot;20300&quot; value=&quot;Slide 128&quot;/&gt;&lt;property id=&quot;20307&quot; value=&quot;397&quot;/&gt;&lt;/object&gt;&lt;object type=&quot;3&quot; unique_id=&quot;10103&quot;&gt;&lt;property id=&quot;20148&quot; value=&quot;5&quot;/&gt;&lt;property id=&quot;20300&quot; value=&quot;Slide 129&quot;/&gt;&lt;property id=&quot;20307&quot; value=&quot;398&quot;/&gt;&lt;/object&gt;&lt;object type=&quot;3&quot; unique_id=&quot;10104&quot;&gt;&lt;property id=&quot;20148&quot; value=&quot;5&quot;/&gt;&lt;property id=&quot;20300&quot; value=&quot;Slide 130&quot;/&gt;&lt;property id=&quot;20307&quot; value=&quot;399&quot;/&gt;&lt;/object&gt;&lt;object type=&quot;3&quot; unique_id=&quot;10105&quot;&gt;&lt;property id=&quot;20148&quot; value=&quot;5&quot;/&gt;&lt;property id=&quot;20300&quot; value=&quot;Slide 131 - &amp;quot;So what is the rule?&amp;quot;&quot;/&gt;&lt;property id=&quot;20307&quot; value=&quot;417&quot;/&gt;&lt;/object&gt;&lt;object type=&quot;3&quot; unique_id=&quot;10120&quot;&gt;&lt;property id=&quot;20148&quot; value=&quot;5&quot;/&gt;&lt;property id=&quot;20300&quot; value=&quot;Slide 132 - &amp;quot;After World War II&amp;quot;&quot;/&gt;&lt;property id=&quot;20307&quot; value=&quot;322&quot;/&gt;&lt;/object&gt;&lt;object type=&quot;3&quot; unique_id=&quot;10121&quot;&gt;&lt;property id=&quot;20148&quot; value=&quot;5&quot;/&gt;&lt;property id=&quot;20300&quot; value=&quot;Slide 133&quot;/&gt;&lt;property id=&quot;20307&quot; value=&quot;325&quot;/&gt;&lt;/object&gt;&lt;object type=&quot;3&quot; unique_id=&quot;10122&quot;&gt;&lt;property id=&quot;20148&quot; value=&quot;5&quot;/&gt;&lt;property id=&quot;20300&quot; value=&quot;Slide 134 - &amp;quot;Vietnam (1959 – 1975)&amp;quot;&quot;/&gt;&lt;property id=&quot;20307&quot; value=&quot;273&quot;/&gt;&lt;/object&gt;&lt;object type=&quot;3&quot; unique_id=&quot;10123&quot;&gt;&lt;property id=&quot;20148&quot; value=&quot;5&quot;/&gt;&lt;property id=&quot;20300&quot; value=&quot;Slide 135 - &amp;quot;Military Justice Act of 1968&amp;quot;&quot;/&gt;&lt;property id=&quot;20307&quot; value=&quot;295&quot;/&gt;&lt;/object&gt;&lt;object type=&quot;3&quot; unique_id=&quot;10124&quot;&gt;&lt;property id=&quot;20148&quot; value=&quot;5&quot;/&gt;&lt;property id=&quot;20300&quot; value=&quot;Slide 136&quot;/&gt;&lt;property id=&quot;20307&quot; value=&quot;269&quot;/&gt;&lt;/object&gt;&lt;object type=&quot;3&quot; unique_id=&quot;10125&quot;&gt;&lt;property id=&quot;20148&quot; value=&quot;5&quot;/&gt;&lt;property id=&quot;20300&quot; value=&quot;Slide 137&quot;/&gt;&lt;property id=&quot;20307&quot; value=&quot;268&quot;/&gt;&lt;/object&gt;&lt;object type=&quot;3&quot; unique_id=&quot;10126&quot;&gt;&lt;property id=&quot;20148&quot; value=&quot;5&quot;/&gt;&lt;property id=&quot;20300&quot; value=&quot;Slide 138 - &amp;quot;The key event for Corps in Vietnam&amp;quot;&quot;/&gt;&lt;property id=&quot;20307&quot; value=&quot;377&quot;/&gt;&lt;/object&gt;&lt;object type=&quot;3&quot; unique_id=&quot;10127&quot;&gt;&lt;property id=&quot;20148&quot; value=&quot;5&quot;/&gt;&lt;property id=&quot;20300&quot; value=&quot;Slide 139&quot;/&gt;&lt;property id=&quot;20307&quot; value=&quot;589&quot;/&gt;&lt;/object&gt;&lt;object type=&quot;3&quot; unique_id=&quot;10128&quot;&gt;&lt;property id=&quot;20148&quot; value=&quot;5&quot;/&gt;&lt;property id=&quot;20300&quot; value=&quot;Slide 140&quot;/&gt;&lt;property id=&quot;20307&quot; value=&quot;588&quot;/&gt;&lt;/object&gt;&lt;object type=&quot;3&quot; unique_id=&quot;10129&quot;&gt;&lt;property id=&quot;20148&quot; value=&quot;5&quot;/&gt;&lt;property id=&quot;20300&quot; value=&quot;Slide 141 - &amp;quot;How to prevent another My Lai?&amp;quot;&quot;/&gt;&lt;property id=&quot;20307&quot; value=&quot;378&quot;/&gt;&lt;/object&gt;&lt;object type=&quot;3&quot; unique_id=&quot;10130&quot;&gt;&lt;property id=&quot;20148&quot; value=&quot;5&quot;/&gt;&lt;property id=&quot;20300&quot; value=&quot;Slide 142 - &amp;quot;What did this mean?&amp;quot;&quot;/&gt;&lt;property id=&quot;20307&quot; value=&quot;379&quot;/&gt;&lt;/object&gt;&lt;object type=&quot;3&quot; unique_id=&quot;10131&quot;&gt;&lt;property id=&quot;20148&quot; value=&quot;5&quot;/&gt;&lt;property id=&quot;20300&quot; value=&quot;Slide 143 - &amp;quot;Trends after Vietnam&amp;quot;&quot;/&gt;&lt;property id=&quot;20307&quot; value=&quot;361&quot;/&gt;&lt;/object&gt;&lt;object type=&quot;3&quot; unique_id=&quot;10132&quot;&gt;&lt;property id=&quot;20148&quot; value=&quot;5&quot;/&gt;&lt;property id=&quot;20300&quot; value=&quot;Slide 144 - &amp;quot;Impact on Corps&amp;quot;&quot;/&gt;&lt;property id=&quot;20307&quot; value=&quot;338&quot;/&gt;&lt;/object&gt;&lt;object type=&quot;3&quot; unique_id=&quot;10133&quot;&gt;&lt;property id=&quot;20148&quot; value=&quot;5&quot;/&gt;&lt;property id=&quot;20300&quot; value=&quot;Slide 145 - &amp;quot;Institutional awareness&amp;#x0D;&amp;#x0A;of new identity&amp;quot;&quot;/&gt;&lt;property id=&quot;20307&quot; value=&quot;339&quot;/&gt;&lt;/object&gt;&lt;object type=&quot;3&quot; unique_id=&quot;10134&quot;&gt;&lt;property id=&quot;20148&quot; value=&quot;5&quot;/&gt;&lt;property id=&quot;20300&quot; value=&quot;Slide 146&quot;/&gt;&lt;property id=&quot;20307&quot; value=&quot;355&quot;/&gt;&lt;/object&gt;&lt;object type=&quot;3&quot; unique_id=&quot;10135&quot;&gt;&lt;property id=&quot;20148&quot; value=&quot;5&quot;/&gt;&lt;property id=&quot;20300&quot; value=&quot;Slide 147&quot;/&gt;&lt;property id=&quot;20307&quot; value=&quot;370&quot;/&gt;&lt;/object&gt;&lt;object type=&quot;3&quot; unique_id=&quot;10136&quot;&gt;&lt;property id=&quot;20148&quot; value=&quot;5&quot;/&gt;&lt;property id=&quot;20300&quot; value=&quot;Slide 148 - &amp;quot;Future Trends&amp;quot;&quot;/&gt;&lt;property id=&quot;20307&quot; value=&quot;416&quot;/&gt;&lt;/object&gt;&lt;object type=&quot;3&quot; unique_id=&quot;10137&quot;&gt;&lt;property id=&quot;20148&quot; value=&quot;5&quot;/&gt;&lt;property id=&quot;20300&quot; value=&quot;Slide 149 - &amp;quot;Next war?&amp;quot;&quot;/&gt;&lt;property id=&quot;20307&quot; value=&quot;496&quot;/&gt;&lt;/object&gt;&lt;object type=&quot;3&quot; unique_id=&quot;10138&quot;&gt;&lt;property id=&quot;20148&quot; value=&quot;5&quot;/&gt;&lt;property id=&quot;20300&quot; value=&quot;Slide 150&quot;/&gt;&lt;property id=&quot;20307&quot; value=&quot;545&quot;/&gt;&lt;/object&gt;&lt;object type=&quot;3&quot; unique_id=&quot;10139&quot;&gt;&lt;property id=&quot;20148&quot; value=&quot;5&quot;/&gt;&lt;property id=&quot;20300&quot; value=&quot;Slide 151 - &amp;quot;A final story&amp;quot;&quot;/&gt;&lt;property id=&quot;20307&quot; value=&quot;590&quot;/&gt;&lt;/object&gt;&lt;object type=&quot;3&quot; unique_id=&quot;10144&quot;&gt;&lt;property id=&quot;20148&quot; value=&quot;5&quot;/&gt;&lt;property id=&quot;20300&quot; value=&quot;Slide 152&quot;/&gt;&lt;property id=&quot;20307&quot; value=&quot;596&quot;/&gt;&lt;/object&gt;&lt;object type=&quot;3&quot; unique_id=&quot;10146&quot;&gt;&lt;property id=&quot;20148&quot; value=&quot;5&quot;/&gt;&lt;property id=&quot;20300&quot; value=&quot;Slide 155&quot;/&gt;&lt;property id=&quot;20307&quot; value=&quot;595&quot;/&gt;&lt;/object&gt;&lt;object type=&quot;3&quot; unique_id=&quot;10150&quot;&gt;&lt;property id=&quot;20148&quot; value=&quot;5&quot;/&gt;&lt;property id=&quot;20300&quot; value=&quot;Slide 156&quot;/&gt;&lt;property id=&quot;20307&quot; value=&quot;498&quot;/&gt;&lt;/object&gt;&lt;object type=&quot;3&quot; unique_id=&quot;11790&quot;&gt;&lt;property id=&quot;20148&quot; value=&quot;5&quot;/&gt;&lt;property id=&quot;20300&quot; value=&quot;Slide 71&quot;/&gt;&lt;property id=&quot;20307&quot; value=&quot;603&quot;/&gt;&lt;/object&gt;&lt;object type=&quot;3&quot; unique_id=&quot;11791&quot;&gt;&lt;property id=&quot;20148&quot; value=&quot;5&quot;/&gt;&lt;property id=&quot;20300&quot; value=&quot;Slide 72&quot;/&gt;&lt;property id=&quot;20307&quot; value=&quot;604&quot;/&gt;&lt;/object&gt;&lt;object type=&quot;3&quot; unique_id=&quot;11792&quot;&gt;&lt;property id=&quot;20148&quot; value=&quot;5&quot;/&gt;&lt;property id=&quot;20300&quot; value=&quot;Slide 73&quot;/&gt;&lt;property id=&quot;20307&quot; value=&quot;605&quot;/&gt;&lt;/object&gt;&lt;object type=&quot;3&quot; unique_id=&quot;11794&quot;&gt;&lt;property id=&quot;20148&quot; value=&quot;5&quot;/&gt;&lt;property id=&quot;20300&quot; value=&quot;Slide 81&quot;/&gt;&lt;property id=&quot;20307&quot; value=&quot;606&quot;/&gt;&lt;/object&gt;&lt;object type=&quot;3&quot; unique_id=&quot;13157&quot;&gt;&lt;property id=&quot;20148&quot; value=&quot;5&quot;/&gt;&lt;property id=&quot;20300&quot; value=&quot;Slide 15&quot;/&gt;&lt;property id=&quot;20307&quot; value=&quot;612&quot;/&gt;&lt;/object&gt;&lt;object type=&quot;3&quot; unique_id=&quot;13158&quot;&gt;&lt;property id=&quot;20148&quot; value=&quot;5&quot;/&gt;&lt;property id=&quot;20300&quot; value=&quot;Slide 16&quot;/&gt;&lt;property id=&quot;20307&quot; value=&quot;613&quot;/&gt;&lt;/object&gt;&lt;object type=&quot;3&quot; unique_id=&quot;13159&quot;&gt;&lt;property id=&quot;20148&quot; value=&quot;5&quot;/&gt;&lt;property id=&quot;20300&quot; value=&quot;Slide 17&quot;/&gt;&lt;property id=&quot;20307&quot; value=&quot;614&quot;/&gt;&lt;/object&gt;&lt;object type=&quot;3&quot; unique_id=&quot;13160&quot;&gt;&lt;property id=&quot;20148&quot; value=&quot;5&quot;/&gt;&lt;property id=&quot;20300&quot; value=&quot;Slide 78&quot;/&gt;&lt;property id=&quot;20307&quot; value=&quot;608&quot;/&gt;&lt;/object&gt;&lt;object type=&quot;3&quot; unique_id=&quot;13161&quot;&gt;&lt;property id=&quot;20148&quot; value=&quot;5&quot;/&gt;&lt;property id=&quot;20300&quot; value=&quot;Slide 79&quot;/&gt;&lt;property id=&quot;20307&quot; value=&quot;609&quot;/&gt;&lt;/object&gt;&lt;object type=&quot;3&quot; unique_id=&quot;13162&quot;&gt;&lt;property id=&quot;20148&quot; value=&quot;5&quot;/&gt;&lt;property id=&quot;20300&quot; value=&quot;Slide 80&quot;/&gt;&lt;property id=&quot;20307&quot; value=&quot;610&quot;/&gt;&lt;/object&gt;&lt;object type=&quot;3&quot; unique_id=&quot;13163&quot;&gt;&lt;property id=&quot;20148&quot; value=&quot;5&quot;/&gt;&lt;property id=&quot;20300&quot; value=&quot;Slide 82&quot;/&gt;&lt;property id=&quot;20307&quot; value=&quot;611&quot;/&gt;&lt;/object&gt;&lt;object type=&quot;3&quot; unique_id=&quot;14422&quot;&gt;&lt;property id=&quot;20148&quot; value=&quot;5&quot;/&gt;&lt;property id=&quot;20300&quot; value=&quot;Slide 90&quot;/&gt;&lt;property id=&quot;20307&quot; value=&quot;615&quot;/&gt;&lt;/object&gt;&lt;object type=&quot;3&quot; unique_id=&quot;15205&quot;&gt;&lt;property id=&quot;20148&quot; value=&quot;5&quot;/&gt;&lt;property id=&quot;20300&quot; value=&quot;Slide 104&quot;/&gt;&lt;property id=&quot;20307&quot; value=&quot;616&quot;/&gt;&lt;/object&gt;&lt;object type=&quot;3&quot; unique_id=&quot;16776&quot;&gt;&lt;property id=&quot;20148&quot; value=&quot;5&quot;/&gt;&lt;property id=&quot;20300&quot; value=&quot;Slide 153&quot;/&gt;&lt;property id=&quot;20307&quot; value=&quot;618&quot;/&gt;&lt;/object&gt;&lt;object type=&quot;3&quot; unique_id=&quot;16777&quot;&gt;&lt;property id=&quot;20148&quot; value=&quot;5&quot;/&gt;&lt;property id=&quot;20300&quot; value=&quot;Slide 154&quot;/&gt;&lt;property id=&quot;20307&quot; value=&quot;619&quot;/&gt;&lt;/object&gt;&lt;object type=&quot;3&quot; unique_id=&quot;19496&quot;&gt;&lt;property id=&quot;20148&quot; value=&quot;5&quot;/&gt;&lt;property id=&quot;20300&quot; value=&quot;Slide 20 - &amp;quot;But first --&amp;quot;&quot;/&gt;&lt;property id=&quot;20307&quot; value=&quot;627&quot;/&gt;&lt;/object&gt;&lt;object type=&quot;3&quot; unique_id=&quot;19497&quot;&gt;&lt;property id=&quot;20148&quot; value=&quot;5&quot;/&gt;&lt;property id=&quot;20300&quot; value=&quot;Slide 35&quot;/&gt;&lt;property id=&quot;20307&quot; value=&quot;623&quot;/&gt;&lt;/object&gt;&lt;object type=&quot;3&quot; unique_id=&quot;19501&quot;&gt;&lt;property id=&quot;20148&quot; value=&quot;5&quot;/&gt;&lt;property id=&quot;20300&quot; value=&quot;Slide 40&quot;/&gt;&lt;property id=&quot;20307&quot; value=&quot;622&quot;/&gt;&lt;/object&gt;&lt;object type=&quot;3&quot; unique_id=&quot;19502&quot;&gt;&lt;property id=&quot;20148&quot; value=&quot;5&quot;/&gt;&lt;property id=&quot;20300&quot; value=&quot;Slide 42&quot;/&gt;&lt;property id=&quot;20307&quot; value=&quot;620&quot;/&gt;&lt;/object&gt;&lt;object type=&quot;3&quot; unique_id=&quot;20593&quot;&gt;&lt;property id=&quot;20148&quot; value=&quot;5&quot;/&gt;&lt;property id=&quot;20300&quot; value=&quot;Slide 26&quot;/&gt;&lt;property id=&quot;20307&quot; value=&quot;629&quot;/&gt;&lt;/object&gt;&lt;object type=&quot;3&quot; unique_id=&quot;20594&quot;&gt;&lt;property id=&quot;20148&quot; value=&quot;5&quot;/&gt;&lt;property id=&quot;20300&quot; value=&quot;Slide 27&quot;/&gt;&lt;property id=&quot;20307&quot; value=&quot;630&quot;/&gt;&lt;/object&gt;&lt;object type=&quot;3&quot; unique_id=&quot;20595&quot;&gt;&lt;property id=&quot;20148&quot; value=&quot;5&quot;/&gt;&lt;property id=&quot;20300&quot; value=&quot;Slide 29&quot;/&gt;&lt;property id=&quot;20307&quot; value=&quot;631&quot;/&gt;&lt;/object&gt;&lt;object type=&quot;3&quot; unique_id=&quot;20596&quot;&gt;&lt;property id=&quot;20148&quot; value=&quot;5&quot;/&gt;&lt;property id=&quot;20300&quot; value=&quot;Slide 36&quot;/&gt;&lt;property id=&quot;20307&quot; value=&quot;628&quot;/&gt;&lt;/object&gt;&lt;object type=&quot;3&quot; unique_id=&quot;21074&quot;&gt;&lt;property id=&quot;20148&quot; value=&quot;5&quot;/&gt;&lt;property id=&quot;20300&quot; value=&quot;Slide 21 - &amp;quot;What you will hear this year&amp;quot;&quot;/&gt;&lt;property id=&quot;20307&quot; value=&quot;632&quot;/&gt;&lt;/object&gt;&lt;object type=&quot;3&quot; unique_id=&quot;21876&quot;&gt;&lt;property id=&quot;20148&quot; value=&quot;5&quot;/&gt;&lt;property id=&quot;20300&quot; value=&quot;Slide 33&quot;/&gt;&lt;property id=&quot;20307&quot; value=&quot;634&quot;/&gt;&lt;/object&gt;&lt;object type=&quot;3&quot; unique_id=&quot;21877&quot;&gt;&lt;property id=&quot;20148&quot; value=&quot;5&quot;/&gt;&lt;property id=&quot;20300&quot; value=&quot;Slide 34&quot;/&gt;&lt;property id=&quot;20307&quot; value=&quot;635&quot;/&gt;&lt;/object&gt;&lt;object type=&quot;3&quot; unique_id=&quot;22041&quot;&gt;&lt;property id=&quot;20148&quot; value=&quot;5&quot;/&gt;&lt;property id=&quot;20300&quot; value=&quot;Slide 41&quot;/&gt;&lt;property id=&quot;20307&quot; value=&quot;636&quot;/&gt;&lt;/object&gt;&lt;object type=&quot;3&quot; unique_id=&quot;22696&quot;&gt;&lt;property id=&quot;20148&quot; value=&quot;5&quot;/&gt;&lt;property id=&quot;20300&quot; value=&quot;Slide 25&quot;/&gt;&lt;property id=&quot;20307&quot; value=&quot;637&quot;/&gt;&lt;/object&gt;&lt;object type=&quot;3&quot; unique_id=&quot;23505&quot;&gt;&lt;property id=&quot;20148&quot; value=&quot;5&quot;/&gt;&lt;property id=&quot;20300&quot; value=&quot;Slide 66&quot;/&gt;&lt;property id=&quot;20307&quot; value=&quot;638&quot;/&gt;&lt;/object&gt;&lt;object type=&quot;3&quot; unique_id=&quot;23992&quot;&gt;&lt;property id=&quot;20148&quot; value=&quot;5&quot;/&gt;&lt;property id=&quot;20300&quot; value=&quot;Slide 30&quot;/&gt;&lt;property id=&quot;20307&quot; value=&quot;639&quot;/&gt;&lt;/object&gt;&lt;object type=&quot;3&quot; unique_id=&quot;24639&quot;&gt;&lt;property id=&quot;20148&quot; value=&quot;5&quot;/&gt;&lt;property id=&quot;20300&quot; value=&quot;Slide 23 - &amp;quot;Goals for the year --&amp;quot;&quot;/&gt;&lt;property id=&quot;20307&quot; value=&quot;641&quot;/&gt;&lt;/object&gt;&lt;object type=&quot;3&quot; unique_id=&quot;24640&quot;&gt;&lt;property id=&quot;20148&quot; value=&quot;5&quot;/&gt;&lt;property id=&quot;20300&quot; value=&quot;Slide 31&quot;/&gt;&lt;property id=&quot;20307&quot; value=&quot;640&quot;/&gt;&lt;/object&gt;&lt;object type=&quot;3&quot; unique_id=&quot;24804&quot;&gt;&lt;property id=&quot;20148&quot; value=&quot;5&quot;/&gt;&lt;property id=&quot;20300&quot; value=&quot;Slide 32&quot;/&gt;&lt;property id=&quot;20307&quot; value=&quot;642&quot;/&gt;&lt;/object&gt;&lt;object type=&quot;3&quot; unique_id=&quot;25461&quot;&gt;&lt;property id=&quot;20148&quot; value=&quot;5&quot;/&gt;&lt;property id=&quot;20300&quot; value=&quot;Slide 91&quot;/&gt;&lt;property id=&quot;20307&quot; value=&quot;643&quot;/&gt;&lt;/object&gt;&lt;object type=&quot;3&quot; unique_id=&quot;26119&quot;&gt;&lt;property id=&quot;20148&quot; value=&quot;5&quot;/&gt;&lt;property id=&quot;20300&quot; value=&quot;Slide 113&quot;/&gt;&lt;property id=&quot;20307&quot; value=&quot;644&quot;/&gt;&lt;/object&gt;&lt;object type=&quot;3&quot; unique_id=&quot;26120&quot;&gt;&lt;property id=&quot;20148&quot; value=&quot;5&quot;/&gt;&lt;property id=&quot;20300&quot; value=&quot;Slide 114&quot;/&gt;&lt;property id=&quot;20307&quot; value=&quot;645&quot;/&gt;&lt;/object&gt;&lt;object type=&quot;3&quot; unique_id=&quot;26785&quot;&gt;&lt;property id=&quot;20148&quot; value=&quot;5&quot;/&gt;&lt;property id=&quot;20300&quot; value=&quot;Slide 116&quot;/&gt;&lt;property id=&quot;20307&quot; value=&quot;646&quot;/&gt;&lt;/object&gt;&lt;object type=&quot;3&quot; unique_id=&quot;26786&quot;&gt;&lt;property id=&quot;20148&quot; value=&quot;5&quot;/&gt;&lt;property id=&quot;20300&quot; value=&quot;Slide 117&quot;/&gt;&lt;property id=&quot;20307&quot; value=&quot;647&quot;/&gt;&lt;/object&gt;&lt;object type=&quot;3&quot; unique_id=&quot;27287&quot;&gt;&lt;property id=&quot;20148&quot; value=&quot;5&quot;/&gt;&lt;property id=&quot;20300&quot; value=&quot;Slide 47&quot;/&gt;&lt;property id=&quot;20307&quot; value=&quot;648&quot;/&gt;&lt;/object&gt;&lt;object type=&quot;3&quot; unique_id=&quot;28123&quot;&gt;&lt;property id=&quot;20148&quot; value=&quot;5&quot;/&gt;&lt;property id=&quot;20300&quot; value=&quot;Slide 37&quot;/&gt;&lt;property id=&quot;20307&quot; value=&quot;649&quot;/&gt;&lt;/object&gt;&lt;object type=&quot;3&quot; unique_id=&quot;28124&quot;&gt;&lt;property id=&quot;20148&quot; value=&quot;5&quot;/&gt;&lt;property id=&quot;20300&quot; value=&quot;Slide 38&quot;/&gt;&lt;property id=&quot;20307&quot; value=&quot;651&quot;/&gt;&lt;/object&gt;&lt;object type=&quot;3&quot; unique_id=&quot;28125&quot;&gt;&lt;property id=&quot;20148&quot; value=&quot;5&quot;/&gt;&lt;property id=&quot;20300&quot; value=&quot;Slide 39&quot;/&gt;&lt;property id=&quot;20307&quot; value=&quot;650&quot;/&gt;&lt;/object&gt;&lt;object type=&quot;3&quot; unique_id=&quot;29486&quot;&gt;&lt;property id=&quot;20148&quot; value=&quot;5&quot;/&gt;&lt;property id=&quot;20300&quot; value=&quot;Slide 22&quot;/&gt;&lt;property id=&quot;20307&quot; value=&quot;652&quot;/&gt;&lt;/object&gt;&lt;object type=&quot;3&quot; unique_id=&quot;29487&quot;&gt;&lt;property id=&quot;20148&quot; value=&quot;5&quot;/&gt;&lt;property id=&quot;20300&quot; value=&quot;Slide 28&quot;/&gt;&lt;property id=&quot;20307&quot; value=&quot;653&quot;/&gt;&lt;/object&gt;&lt;object type=&quot;3&quot; unique_id=&quot;30864&quot;&gt;&lt;property id=&quot;20148&quot; value=&quot;5&quot;/&gt;&lt;property id=&quot;20300&quot; value=&quot;Slide 51&quot;/&gt;&lt;property id=&quot;20307&quot; value=&quot;65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68456</TotalTime>
  <Words>399</Words>
  <Application>Microsoft Office PowerPoint</Application>
  <PresentationFormat>On-screen Show (4:3)</PresentationFormat>
  <Paragraphs>130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Gunplay</vt:lpstr>
      <vt:lpstr>Default Design</vt:lpstr>
      <vt:lpstr>PowerPoint Presentation</vt:lpstr>
      <vt:lpstr>Roadmap</vt:lpstr>
      <vt:lpstr>Competing Goals</vt:lpstr>
      <vt:lpstr>Judicialization</vt:lpstr>
      <vt:lpstr>33</vt:lpstr>
      <vt:lpstr>PowerPoint Presentation</vt:lpstr>
      <vt:lpstr>PowerPoint Presentation</vt:lpstr>
      <vt:lpstr>PowerPoint Presentation</vt:lpstr>
      <vt:lpstr>PowerPoint Presentation</vt:lpstr>
      <vt:lpstr>Civilianization</vt:lpstr>
      <vt:lpstr>PowerPoint Presentation</vt:lpstr>
      <vt:lpstr>Major Changes in Military Justice since 1950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Changes in Military Justice</vt:lpstr>
      <vt:lpstr>PowerPoint Presentation</vt:lpstr>
      <vt:lpstr>PowerPoint Presentation</vt:lpstr>
      <vt:lpstr>PowerPoint Presentation</vt:lpstr>
      <vt:lpstr>PowerPoint Presentation</vt:lpstr>
      <vt:lpstr>And—what is not changing</vt:lpstr>
      <vt:lpstr>PowerPoint Presentation</vt:lpstr>
      <vt:lpstr>PowerPoint Presentation</vt:lpstr>
      <vt:lpstr>Future Trends</vt:lpstr>
      <vt:lpstr>PowerPoint Presentation</vt:lpstr>
      <vt:lpstr>PowerPoint Presentation</vt:lpstr>
      <vt:lpstr>That’s all, folks</vt:lpstr>
    </vt:vector>
  </TitlesOfParts>
  <Company>TJAGLCS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Judge Advocate General’s Corps in Military Operations (1917 to 1995)</dc:title>
  <dc:creator>LTMO</dc:creator>
  <cp:lastModifiedBy>Borch, Frederic L III CIV USARMY HQDA (US)</cp:lastModifiedBy>
  <cp:revision>735</cp:revision>
  <cp:lastPrinted>2018-08-23T20:34:20Z</cp:lastPrinted>
  <dcterms:created xsi:type="dcterms:W3CDTF">2006-04-08T15:56:55Z</dcterms:created>
  <dcterms:modified xsi:type="dcterms:W3CDTF">2023-05-08T17:54:24Z</dcterms:modified>
</cp:coreProperties>
</file>